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sldIdLst>
    <p:sldId id="256" r:id="rId2"/>
    <p:sldId id="322" r:id="rId3"/>
    <p:sldId id="257" r:id="rId4"/>
    <p:sldId id="305" r:id="rId5"/>
    <p:sldId id="306" r:id="rId6"/>
    <p:sldId id="307" r:id="rId7"/>
    <p:sldId id="308" r:id="rId8"/>
    <p:sldId id="309" r:id="rId9"/>
    <p:sldId id="310" r:id="rId10"/>
    <p:sldId id="258" r:id="rId11"/>
    <p:sldId id="259" r:id="rId12"/>
    <p:sldId id="260" r:id="rId13"/>
    <p:sldId id="263" r:id="rId14"/>
    <p:sldId id="323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279" r:id="rId30"/>
    <p:sldId id="280" r:id="rId31"/>
    <p:sldId id="281" r:id="rId32"/>
    <p:sldId id="32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Средний стиль 3 -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06:21.46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13196 4862,'0'25,"-24"49,-1 0,-25 1,25-1,1-49,-26 49,25 1,0-26,25-24,-24 25,-1-1,0 1,25-25,0 0,-25-1,25 1,-25-25</inkml:trace>
  <inkml:trace contextRef="#ctx0" brushRef="#br0" timeOffset="957.618">13246 4887,'25'24,"-25"26,25 0,-25 24,24 0,1 1,-25-26,25 1,-25 0,0 24,25-49,0 24,-25 1</inkml:trace>
  <inkml:trace contextRef="#ctx0" brushRef="#br0" timeOffset="1724.43">13072 5407,'75'0,"-26"0,26 25,-50 0,24-25</inkml:trace>
  <inkml:trace contextRef="#ctx0" brushRef="#br0" timeOffset="5711.3902">12700 4663,'75'-25,"-50"1,-1 24,26-25,0 25,-26 0,26 0,24 0,-49 0,25 0,24 0,-49 0,49 0,-24 0,-25 0,49 0,-24 0,-25 0,24 0,-24 0,25 0,-1 0,1 0,-25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24:56.34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19050 10244,'0'-24,"0"-1,25 25,50 0,-75-25,49 25,26 0,-51 0,26 0,-25 0,-25-25,74 25,1 0,-26-25,1 25,-100 0,-24 0,24 0,25 25,-24 0,24-25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25:45.97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4738 10120,'25'0,"49"-24,-24-1,-25 25,-1 0,26 0,25-25,-26 0,26 25,-51 0,26 0,24 0,-24 0,24 0,1 0,-50 0,-1 0,1 0,-25 25,-49-25,24 25,-25-25,1 0,-51 0,26 0,0 0,49 0,-25 0,125 0,24 0,25 49</inkml:trace>
  <inkml:trace contextRef="#ctx0" brushRef="#br0" timeOffset="3614.2597">8360 9922,'24'0,"1"-25,25 0,-25 25,24 0,1 0,-1 0,26 0,-26 0,1 0,0 0,-26 0,1 0,0 25,-25 0,-50-25,1 25,24-25,-25 0,-24 0,24 24,-24-24,49 0,-24 25,-1-25,25 0,-24 0,24 25,0 0</inkml:trace>
  <inkml:trace contextRef="#ctx0" brushRef="#br0" timeOffset="8931.2817">4019 11559,'25'0,"-1"0,51 0,-26 0,-24 0,0 0,0 0,24 0,26 0,-1 0,-24 0,-1 25,1 0,0-1,-50 1,0 0,-25-25,-50 0,51 0,-26 0,0 0,1 0,-1 0,1 0,-1 0,25 0,-24 0</inkml:trace>
  <inkml:trace contextRef="#ctx0" brushRef="#br0" timeOffset="12301.8309">8632 11534,'25'0,"0"0,0 0,49 0,-24 0,-25 0,-75 0,0 25,1 0,74-25,-1 0,51 0,-1 0,-24 0,-1 0,1 0,-25 0,49 0,-49 25,-75-1,26 1,-26-25,-24 0,-1 0,50 0,-24 0,24 0,-49 0</inkml:trace>
  <inkml:trace contextRef="#ctx0" brushRef="#br0" timeOffset="18691.129">3051 11336,'0'25,"0"-1,0 26,0 0,0-1,0 1,0-1,0 1,0-25,25 0,0-25,25 0,24 0,-24 0,-26-25,26 25,24 0,-24 0,49 0,-49 0,-25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28:24.17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9228 11509,'0'-24,"24"-1,51 25,-1-25,-24 25,24-25,1 0,-1 25,-24 0,-25 0,49 0,-24 0,24 0,-24 0,-26 0,26 0,24 0,-49 0,25 0,-1 0,1 0,25 0,-1 0,-24 0,-26 0,26 0,-25 0,24 0,1 0,-50-24,50-1,-1 25,-24 0,25 0,-1 0,-24 0,25 0,24 0,-49 0,24 0,1 0,0 0,24 0,-49-25,0 25,49 0,-49 0,0-25,24 25,1-25,-25 25</inkml:trace>
  <inkml:trace contextRef="#ctx0" brushRef="#br0" timeOffset="62841.8217">16892 15900,'25'25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34:47.613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6896 13568,'50'0,"-1"0,50 0,1 0,24 0,49 0,1 0,0 0,-50 0,49 0,-24 0,-25 25,25 0,-50-25,-24 0,-1 0,0 0,1 0,24 0,-25 0,1 0,-1 25,26-1,-26-24,-24 0,24 0,0 0,1 0,-26 0,26 0,-26 0,-24 0,25 0,24 0,-24 0,24 0,1 0,-26 0,-24 0,25 0,-25 0,24 0,1 0,-25 0,24 0,1 0,-25 0,24 0,26 0,-26 0,1 0,24 0,-49 0,25 0,-1 0,-24 0,25 0,24 0,-49 0,24 0,1 0,-25 0,49 0,1 0,-26 0,1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21T17:38:58.47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2530 13915</inkml:trace>
  <inkml:trace contextRef="#ctx0" brushRef="#br0" timeOffset="384.2793">2456 15131</inkml:trace>
  <inkml:trace contextRef="#ctx0" brushRef="#br0" timeOffset="711.113">1092 16594</inkml:trace>
  <inkml:trace contextRef="#ctx0" brushRef="#br0" timeOffset="1391.2311">7591 10666</inkml:trace>
  <inkml:trace contextRef="#ctx0" brushRef="#br0" timeOffset="1815.4762">10269 11485,'25'0</inkml:trace>
  <inkml:trace contextRef="#ctx0" brushRef="#br0" timeOffset="23823.5529">19869 11807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35:06.41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10220 5507</inkml:trace>
  <inkml:trace contextRef="#ctx0" brushRef="#br0" timeOffset="583.4268">16843 5383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21T17:45:11.773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11212 8756</inkml:trace>
  <inkml:trace contextRef="#ctx0" brushRef="#br0" timeOffset="5591.7922">22201 11112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37:20.26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13965 5407</inkml:trace>
  <inkml:trace contextRef="#ctx0" brushRef="#br0" timeOffset="2398.1292">14089 5432,'50'0,"0"0,-26 0,1 0,50 0,-26 0,26 0,-26 0,-24 0,25 0,24 0,-49 0,25 25,-1-25,1 0,-25 0,24 25,26-25,-51 0,51 25,-1-1,1-24,-26 0,26 0,-1 0,0 0,-24 0,24 0,1 0,-50 0,24 0,26 0,-1 25,-24-25,24 0,-49 25,0 0,49-25,1 0,-1 0,-49 0,24 0,1 0,-25 0,24 0,-24 0,50 0,-1 0,1 0,-26 0,26 0,-1 0,-49 0,24 0</inkml:trace>
  <inkml:trace contextRef="#ctx0" brushRef="#br0" timeOffset="12318.827">16148 9575,'25'0,"0"0,24 0,1 0,24 0,1 0,-50 0,24 0,26 0,-51 0,26 0,0 0,-25 0,24 0,-24 0,49 0,1 0,-26 0,1 0,0 0,-1 0,1 0,-1 0,1-25,-25 0,24 25,1-25,-25 25,24 0,1 0,-25 0,49-25,-24 25,24 0,-49-24,25 24,-1 0,1 0,24 0,-24 0,-50-25,25 25,49 0,-24 0,-25-25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38:47.75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20216 13320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39:23.43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16297 10170,'74'0,"-49"0,0 0,0 0,24 0,1-25,0 0,-26 25,26 0,0 0,-25 0,49 0,-49 0,24-24,1-1,0 25,24-25,0 25,1 0,-1 0,-24 0,24 0,-49-25,0 25,24 0,1 0,-25 0,24 0,-24 0,25 0,24 25,1 0,-50 0,-1-1,51-24,-26 25,-24 0,25-25,-1 25,1 0,-25-1,49 1,1 0,-26 0,-24-25,25 25,-26-1,1-24,0 25,25 0,-26-25,1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06:56.28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7094 13791,'25'0,"0"0,25 0,49 0,-49 0,-1 0,1 0,-1 0,-24 0,50 0,-1 0,-24 0,-1 0,1 0,-25 0,-1 0,1 0,0 0,25 0,-1 0,1 0,-1 0,1 0,-75 0,0 0,1 25,-1-25,0 25,0-25,-24 25,49 0,-25-25,-25 0,50 24,0 1,50-25,-25 0,-1-25,51 25,-50-24,-1 24,26 0,-25-25,0 0,24 0,-24 0,0 1,-25-26,0-24,0 49,-25 0,0 0,1 0,-26 25,50-24,-50-1,1 25,24-25,-25 0,25 0,-24 1</inkml:trace>
  <inkml:trace contextRef="#ctx0" brushRef="#br0" timeOffset="7205.1955">7219 11956,'0'-25,"24"25,26-25,-25 0,0 1,-1 24,26 0,-25 0,0-25,-1 25,1 0,0 0,0 0,-25 49,25 1,-1 0,-24-26,25 1,-25 0,-25-25,25 25,-24 0,-1-25,-25 0,25 24,1-24,-1 0,0 25,-25 0,50 0,-24-25,-26 25,50 0</inkml:trace>
  <inkml:trace contextRef="#ctx0" brushRef="#br0" timeOffset="7767.8465">7293 12601,'25'0,"24"0,1 0,-25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42:48.18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14734 6003,'25'0,"0"0,25 0,-26 0,1 0,0 0,25 0,24 0,-24 0,-1 0,1 0,-25 0,49 0,0 0,1 25,-50-25,24 0,1 0,-25 0,24 0,-24 0,50 0,-1 0,0 0,-49 0,25 0,-1 0,1 0,24 0,1 0,-50 0,24 0,1 0,-1 0,26 0,-1 0</inkml:trace>
  <inkml:trace contextRef="#ctx0" brushRef="#br0" timeOffset="13736.0302">18529 16024,'25'-25,"0"25,0 25</inkml:trace>
  <inkml:trace contextRef="#ctx0" brushRef="#br0" timeOffset="46245.788">12403 16024,'-25'0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44:56.94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10344 9079,'-25'-25,"25"-25,0 25,0 0,0-49,0 0,0 49,0-25,0 25,0 1,0 73,0 1,0-1,0 26,0-26,0-24,0 75,0-26,0 0,0-24,0 0,0 24,0-49,0 24,0 1</inkml:trace>
  <inkml:trace contextRef="#ctx0" brushRef="#br0" timeOffset="1268.4101">10642 8930,'0'49,"0"26,0-50,0 24,0 26,0-51,0 26,0 0,0-1,0-24,0 25,24-1,26-24,-25-25,0 0,49 0,0 0,1-25,-1-24,-24 24,24-25,-24 1,-1-1,1 0,-25 1,-25-1,0-24,0 49,0-25,0 1,-50 24,1 0,-1 0,25 0,-49-24,24 24,1 0,24 25,-25 0,1 0,-1 0,25 0,-24 25,-1 0,25 0,25-1,-25-24,1 25,-1 0,25 0,0 0,-25 24,25 1,-25 0,25-26,0 1,25 25,-25-25,50-25</inkml:trace>
  <inkml:trace contextRef="#ctx0" brushRef="#br0" timeOffset="2364.883">11857 8806,'0'-25,"-25"50,25 24,-25-49,1 50,-1 24,0 1,0-50,0 49,25 0,0-49,0 25,0 24,0-49,25-25,0 25,0 0,24-25,-49 24,50-24,24 0,-49 0,25 0,-1 0,-24 0,25 0,-1 0,-24 0,25-24,-1-1,-24-25,0 25,25 1,-26-1,1-25,0 25,-25 1,0-26,0 25,0-24,-25-1,0 0,-24 25,-1 1,25-26,-24 25,24 0,-25 25,1 0,-26 0,1 0,0 0,24 0</inkml:trace>
  <inkml:trace contextRef="#ctx0" brushRef="#br0" timeOffset="8133.0408">13122 9029</inkml:trace>
  <inkml:trace contextRef="#ctx0" brushRef="#br0" timeOffset="8916.7044">14139 8979,'50'0,"-26"-25,1 1,50 24,-1 0,-24 0,24 0,-24 0,-1 0,-24 24,0 1</inkml:trace>
  <inkml:trace contextRef="#ctx0" brushRef="#br0" timeOffset="9407.6805">14313 9327,'24'0,"26"0,0 0,24 0,-24-25,-1 0,1 25,-25 0,49 0,1 0,-1 0,-24 0</inkml:trace>
  <inkml:trace contextRef="#ctx0" brushRef="#br0" timeOffset="10165.6842">15851 8706,'24'25,"1"50,50-1,24 25,-50 1,1 48,0-48,-1-26,-24 0,-25-24,25-50</inkml:trace>
  <inkml:trace contextRef="#ctx0" brushRef="#br0" timeOffset="10724.7729">16347 8682,'-50'0,"25"0,-24 49,49-24,-50 0,25 49,-24 25,24-24,-25 24,25-24,-24 24,24 0,0-25,0-49,1 25,24-1</inkml:trace>
  <inkml:trace contextRef="#ctx0" brushRef="#br0" timeOffset="13320.6138">12626 9153,'25'0,"24"0,1 0,-25 0,24 0,-24 0,25 0,24 0,1 0,-26 0,-24 0</inkml:trace>
  <inkml:trace contextRef="#ctx0" brushRef="#br0" timeOffset="14021.284">12800 8979,'0'25,"0"25,0-25,0 24,0 1,0-25,0 24,0-24</inkml:trace>
  <inkml:trace contextRef="#ctx0" brushRef="#br0" timeOffset="14957.8386">13469 8582,'25'0,"25"0,-25 25,-1 25,1-50,-25 49,25-24,0 0,0 0,-25 0,24 49,-24-24,25-26</inkml:trace>
  <inkml:trace contextRef="#ctx0" brushRef="#br0" timeOffset="15660.6017">13817 8533,'-25'49,"0"-24,0 25,25-1,-25-24,1 25,-1-1,0-24,0 25,25-1,-25-24</inkml:trace>
  <inkml:trace contextRef="#ctx0" brushRef="#br0" timeOffset="16329.217">13444 9252,'25'0,"25"0,0 0,-26-25,1 1,25 24,-1 0,1 0,24 0,1 0,-50 0,24 0,-24 0,25 0,-1 24,26-24,-100 25</inkml:trace>
  <inkml:trace contextRef="#ctx0" brushRef="#br0" timeOffset="17525.7657">13742 9550,'50'0,"-25"0,24-25,-24 25,0 0,49 0,-24-25,-25 25,24 0,26 0,-51 0,-24 25,0 25,0-26,0 26,0 0,-49-1,-1-24,1 25,-1-1,0-24,-24 25,49-26,-24 26,-1-25,0 0,26 0,-1-1,-25 1,100 0,-1-25,1 25,24 0,-49-25,25 0,24 0,-49 0,0 0,24 0,1 0</inkml:trace>
  <inkml:trace contextRef="#ctx0" brushRef="#br0" timeOffset="25413.3618">17116 8930,'0'-25,"24"25,1 0,50 0,-1 0,0 0,-49 0,25 0,-25 0</inkml:trace>
  <inkml:trace contextRef="#ctx0" brushRef="#br0" timeOffset="25902.6852">17165 9054,'25'0,"49"0,-49 0,25 0,-1 0,-24 0,25 0,-1 0</inkml:trace>
  <inkml:trace contextRef="#ctx0" brushRef="#br0" timeOffset="26511.4562">17413 8731,'0'0,"25"0,25 0,-1 0,1 0,-25 0,49 25,25 25,-24-1,-1 1,1-1,-26-24,-24 0,-25 25,-25-50,-24 25,-1-1,25 1,-24 0,-1-25,0 50,26-26</inkml:trace>
  <inkml:trace contextRef="#ctx0" brushRef="#br0" timeOffset="27023.001">18356 8781,'25'-25,"-1"25,51 50,-1 24,1 25,-26 25,26-24,-1-1,-24 25,-1-75,-24-49,-25-49,0-75</inkml:trace>
  <inkml:trace contextRef="#ctx0" brushRef="#br0" timeOffset="27469.4205">18926 8756,'-49'50,"-26"24,1 0,-1 1,-49-1,25 1,50-1,-1 1,0-26,1 1,24-25</inkml:trace>
  <inkml:trace contextRef="#ctx0" brushRef="#br0" timeOffset="27902.3144">19348 9054,'25'0,"0"0,24 0,1 0,-1 0,-24 0</inkml:trace>
  <inkml:trace contextRef="#ctx0" brushRef="#br0" timeOffset="28292.7873">19472 9252,'50'0,"24"0</inkml:trace>
  <inkml:trace contextRef="#ctx0" brushRef="#br0" timeOffset="29345.851">20018 8979,'25'-25,"49"25,-49 0,24 0,1 0,-25 25,0 0,-1 0,26 0,-25 24,-25-24,0 0,0 25,0-1,0-24,0 49,0-24,-50-25,-24 0,-1-25,26 0,24 24,-25 1,1-25,24 25,-25 0,26 0,48-25,51 24,-50 1,-1-25,51 0,-1 0,-24 0,24 0,-49 0</inkml:trace>
  <inkml:trace contextRef="#ctx0" brushRef="#br0" timeOffset="30429.3386">20638 9203,'0'74,"0"0,25 1,-1-26,1 26,0-50,49-25,-49 0,25-25,24 25,1-25,-1 0,-49 0,25 1,-26-26,1 25,-25 0,0-49,0 49,0 0,-25 1,1-1,-1 25,-50-25,51 0,-1 25,-25 0,1 0,49-25,-25 1,-25 24,-24 0,-1 0,26 0,24 0,-25 24,25 1,1 0,24 25,0 24,0-24,0 24</inkml:trace>
  <inkml:trace contextRef="#ctx0" brushRef="#br0" timeOffset="31677.8505">21506 8930,'-25'74,"0"1,25-1,0-24,0-1,0 1,0-25,0 24,0-24,0 0,25 0,50-25,-75 24,24-24,51 25,-26-25,-24 25,25 0,-1-25,1 0,0 0,-26 0,26 0,0-25,-25-25,-1 1,1 24,0 0,0 0,-25-24,0 24,0-49,0 24,0 25,0-24,-25-26,0 25,0 50,1-49,24 24,-25 25,-50 0,26 0,-26 0,1 25,49 0,0-1,0 1,-24-25,49 25,-50-25,25 25,25 0,-24-25,-1 25,0-1</inkml:trace>
  <inkml:trace contextRef="#ctx0" brushRef="#br0" timeOffset="33774.3348">17215 8706,'-50'-24,"25"24,-49 49,0 1,24-1,0-24,1 0,49 0,-25 24,25-24,25 0,49 0,-49 25,74-26,-49-24,-1 25,26 0,-50 0,24-25</inkml:trace>
  <inkml:trace contextRef="#ctx0" brushRef="#br0" timeOffset="88636.0484">13023 14362,'124'174,"-99"-100,24-24,-24-26,0 1,-25 25,25-50,-1 49,-24 26,25-26</inkml:trace>
  <inkml:trace contextRef="#ctx0" brushRef="#br0" timeOffset="89533.3103">13494 14387,'-25'-25,"-24"25,-1 25,25 0,-24-25,24 24,0 1,0 0,-24-25,49 25,0 24,-25-49,25 25,-25 25,0-25,0 24,1-24,-1 0,0 24,25-24,-25-25,0 0,1 25</inkml:trace>
  <inkml:trace contextRef="#ctx0" brushRef="#br0" timeOffset="90196.7793">12303 15106,'25'0,"25"25,49-25,-24 0,24 0,0 25,50-1,-50 1,25 0,-25 0,50 24,-50-49,-49 0,0 25,24-25,0 0,-49 0,25 0,-1 0,-24 0,50 0,-26 0</inkml:trace>
  <inkml:trace contextRef="#ctx0" brushRef="#br0" timeOffset="91660.993">12899 15652,'0'-25,"0"0,49 25,1 0,-25 0,24 0,26 0,-26 0,26 0,-26 0,1 0,-25 0,0 0,-1 25,-24 0,0 49,0-24,-49-1,-1 1,1-25,-26 49,50-24,-24-1,24-24,-25-25,1 25,24 0,-25-25,50 25,-49-25,-26 0,75 24,-24-24,-26 25,50 0,0 0,25-25,0 25,49-1,0 1,1-25,-50 0,49 25,-24 0,-1-25,-24 0,49 25,-24-25,-25 0,49 0,1 0,-1 0,-24 25,-1-1</inkml:trace>
  <inkml:trace contextRef="#ctx0" brushRef="#br0" timeOffset="97425.4198">14759 15156,'25'24,"25"1,49 0,50 0,-50 0,25-1,74 51,-49-25,-25-1,25 1,-75-25,-24-1,-25 1,0 0</inkml:trace>
  <inkml:trace contextRef="#ctx0" brushRef="#br0" timeOffset="98111.994">15082 15751,'24'0,"1"0,50 0,24 25,0 0,-25-25,1 24,-50-24,24 0,26 0,-50 25,24-25,26 0,-1 25,-49 0,24-25,1 0</inkml:trace>
  <inkml:trace contextRef="#ctx0" brushRef="#br0" timeOffset="98830.4808">16967 14957,'0'50,"0"24,0-24,0 49,0-25,0 26,0-1,0-25,0 1,0-1,0-24,0-25,0 24,0 1</inkml:trace>
  <inkml:trace contextRef="#ctx0" brushRef="#br0" timeOffset="99859.889">17686 14957,'0'-25,"-25"25,25 50,0 0,0-1,0 1,0 24,0 1,0-26,0 26,0-26,0-24,0 25,25-25,0-1,0 1,-25 0,49 0,26-25,-26 0,1 25,0-25,-26 0,51 0,-1 0,-49-25,0-50,-25 1,0 0,0 24,0-25,0 1,-25 0,0 24,-24-24,24 24,-25 0,50 26,-49-1,24 0,0 50,25 0,0 49,0-49,-50 0,26-25,-1 0,0 0,-25 0,26 24,-26-24,50 25,-50-25</inkml:trace>
  <inkml:trace contextRef="#ctx0" brushRef="#br0" timeOffset="101155.6399">18728 14932,'0'25,"0"50,-50-1,25 25,25-24,0-26,0 26,0-1,0-49,0 49,0-24,0 0,50-26,-25 26,24 24,1 1,25-26,-1 1,0-25,-49 0,25-25,-1 0,-49-25,25 0,25-25,-25 26,-1-51,-24 26,0 24,25-50,0 1,-25 0,0 49,0-50,0 26,0 24,-25 0,0 0,1-24,24 24,-50 0,25-25,0 26,1-1,24 0,-25 0,0 0,0 1,0 24,-24-25,49 0,-50 25,25 0,-24 0,24-25,-25 0,25 1,1 24</inkml:trace>
  <inkml:trace contextRef="#ctx0" brushRef="#br0" timeOffset="110436.0053">15106 16470,'0'25,"0"50,25 24,0 0,0 25,0-25,-1-49,-24 24,25-49,0 25</inkml:trace>
  <inkml:trace contextRef="#ctx0" brushRef="#br0" timeOffset="111017.1239">15404 16619,'-99'25,"0"49,-25 1,24-1,-24 25,50-24,24-50,26 24,-1-24</inkml:trace>
  <inkml:trace contextRef="#ctx0" brushRef="#br0" timeOffset="111461.8482">15702 16867,'25'0,"-1"0,26 0,24 0,1 0,-26 0,1 0,0 0,-26 0,51 0</inkml:trace>
  <inkml:trace contextRef="#ctx0" brushRef="#br0" timeOffset="111956.9146">15851 17090,'74'0,"25"0,0 0,25 0,-24 0,-1 0,0 0,-49 0,-1 0,1 0</inkml:trace>
  <inkml:trace contextRef="#ctx0" brushRef="#br0" timeOffset="112763.8128">17190 16545,'50'0,"49"0,74 0,1 0,0 0,-100 0,1 0,-26 0,-24 0,-25 49,0-24,-25 0,-24 49,-26-24,26 0,-1-1,0 1,1-50,24 25,0-1,25 1,25 0,25-25,24 25,-24 0,49 24,0-24,-25 25,-24-26,0 1,-1-25,26 0,-26 0,1 0</inkml:trace>
  <inkml:trace contextRef="#ctx0" brushRef="#br0" timeOffset="113742.8777">18777 16768,'25'50,"-25"-26,50 1,-25 0,0 25,24-26,1-24,-25 0,24 0,1 0,-25-24,-1-1,1 0,0 25,-25-50,0-24,0 49,0-24,0 24,0 0,0-25,-25 26,0 24,1-25,-1 0,-25 25,-24 0,49 0,0 0,-49 0,74 25,-50 0,25-25,25 74,0-49,0 24,25 1,-25 24</inkml:trace>
  <inkml:trace contextRef="#ctx0" brushRef="#br0" timeOffset="114651.9396">19720 16644,'0'-25,"-25"50,0 0,25 0,0 49,25-24,-25-26,50 1,-1 0,1 0,25 0,-26-1,1-24,-25 0,-25-49,0-26,0 1,0 24,0-24,-25 0,0-1,0 26,0 24,1-25,-1 25,25 0,-50 25,-24 0,24 0,0 0,1 0,24 0,0 25,0 0,25 0,-24 0,24 24,0 1,0 24,0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55:00.60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14933 2480,'0'50,"0"24,0-24,0 25,0-1,0-24,0 24,25-24,-25-1,24-74,-24-24,0 24,0-25,25 1,-25 24,0-25,0 1,0 24,0 0,0 0,25-49,-25-1,25 75,24 0,26 0,-50 0,24 25,-49 25,25-25,0-25,0 24,-25 26,0-25,0 0,0 24,0 26</inkml:trace>
  <inkml:trace contextRef="#ctx0" brushRef="#br0" timeOffset="505.6477">15602 2679,'25'0,"50"0,-26 0,-24 0,25 0,-1 25,-24-25</inkml:trace>
  <inkml:trace contextRef="#ctx0" brushRef="#br0" timeOffset="1465.1697">15503 2877,'25'0,"25"0,-26 0,1 0,0 0,25 0,-25 25,-1-25,51 0</inkml:trace>
  <inkml:trace contextRef="#ctx0" brushRef="#br0" timeOffset="3229.3204">16396 2877,'-25'-24,"50"-26,0 25,-25 0,0-24,25-1,-25 25,0-24,0-1,0 25,0-24,0 24,0-25,25 50,-1 25,1 49,0 1,-25-50,25 49,-25 1,0-26,25-24,-1 25,-24 24,0-49,0 24,0 26,0-1,0-24,0-25,0-1,-74-24,49 0,-24 0,-1 0,25 0,0 0,50 0,25 0,-1 0,-24 0,50 0,-1 0,1 0,-26 0,-24 0</inkml:trace>
  <inkml:trace contextRef="#ctx0" brushRef="#br0" timeOffset="20067.3671">2431 4986,'25'0,"25"0,-26 0,26 0,0 0,-26 0,51 0,-1 0,-24 0,-25 0</inkml:trace>
  <inkml:trace contextRef="#ctx0" brushRef="#br0" timeOffset="21135.6557">3200 5060,'25'0,"0"-49,-25-1,25 25,-25-24,24 24,-24 0,25 0,-25 0,0 0,0 1,0-1,0-25,0 125,0-26,0 1,0-25,25 49,0-24,-25-25,0 49</inkml:trace>
  <inkml:trace contextRef="#ctx0" brushRef="#br0" timeOffset="21617.2597">3994 5209,'25'0,"-25"74,0-24,0 0,0 24,25 0,-25-24,24 24,1-24,-25 0,25-26,-25-48</inkml:trace>
  <inkml:trace contextRef="#ctx0" brushRef="#br0" timeOffset="22097.9077">4044 4812,'24'0</inkml:trace>
  <inkml:trace contextRef="#ctx0" brushRef="#br0" timeOffset="23129.4932">6127 5085,'0'-25,"0"0,25-24,0-1,0 1,-25-51,24 26,1-1,-25 51,25-1,0 50,-25 49,25 0,24 26,-24-1,0 0,0-24,-25-26,0 26,0-26,24 1,1-1,0-24,0 0,-25 0,25 24,-25-98</inkml:trace>
  <inkml:trace contextRef="#ctx0" brushRef="#br0" timeOffset="23674.4825">7467 5184,'0'25,"0"25,0 24,0 0,0-49,0 50,0-26,0-24,24 49,-24-24,25 0,-25-100</inkml:trace>
  <inkml:trace contextRef="#ctx0" brushRef="#br0" timeOffset="24054.2626">7343 4862</inkml:trace>
  <inkml:trace contextRef="#ctx0" brushRef="#br0" timeOffset="24646.3149">8608 5011,'49'0,"1"0,24 24,-24 1,-25-25,49 0,-49 25,0 0,-1-25</inkml:trace>
  <inkml:trace contextRef="#ctx0" brushRef="#br0" timeOffset="25480.9361">9203 5209,'25'-74,"-25"49,0-50,24 26,-24 24,25 0,0 0,0 1,-25-1,0 0,25 50,0 24,-25 1,0-25,0 24,24 26,1-26,-25-24,0 50,0-1,25 0</inkml:trace>
  <inkml:trace contextRef="#ctx0" brushRef="#br0" timeOffset="25982.6815">10418 5432,'50'0,"-50"50,0-1,0-24,0 25,0-1,25-49</inkml:trace>
  <inkml:trace contextRef="#ctx0" brushRef="#br0" timeOffset="26350.1957">10493 5085</inkml:trace>
  <inkml:trace contextRef="#ctx0" brushRef="#br0" timeOffset="28047.7373">12601 5308,'0'-49,"0"-1,25 0,-25 26,0-51,0 1,25 24,-25 25,0-24,25 24,-25 0,0 0,0 0,24 50,1 25,0 0,-25-26,0 51,0-1,0-49,0 0,0 49,25-24,-25-25,25 24,-1-49,1 50</inkml:trace>
  <inkml:trace contextRef="#ctx0" brushRef="#br0" timeOffset="46442.8815">19770 3373,'-25'0,"0"0,-25 0,26 0,24 25,-50-25,25 25,25 0,0 24,0 1,-25-25,1 24,24 1,0 25,0-51,0 26,0 24,0-49,0 50,0-1,0-24,0 24,24 0,26 1,-25-1,0 1,-1-26,26 1,-25-25,0 24</inkml:trace>
  <inkml:trace contextRef="#ctx0" brushRef="#br0" timeOffset="46952.9585">20018 3969,'25'0,"24"0,-24 0,25 0,-26 0,1 25,50-25,-1 24,0-24,-24 25</inkml:trace>
  <inkml:trace contextRef="#ctx0" brushRef="#br0" timeOffset="47841.8017">20663 4043,'24'0,"1"0,0-49,0-26,-25 1,0 24,0 1,0-26,0 1,0 49,0-25,0-24,0 123,25 51,-25-1,24 0,1 0,0-24,-25 24,25 0,-25-24,25-1,-25-49,0 49,0-24,0-25,25-1,-1-24</inkml:trace>
  <inkml:trace contextRef="#ctx0" brushRef="#br0" timeOffset="48561.1688">20811 3274,'0'-25,"25"25,25 50,24 24,1 50,24-24,25 49,-50-1,26-24,-51-24,1-26,-25 25,24 0,-24-49,-25 0,0 24,0 0,0 1,0-26,0 26,0-25,0-1,0 1,0-1,0-24,-25-25,0 0,25-25,0-24</inkml:trace>
  <inkml:trace contextRef="#ctx0" brushRef="#br0" timeOffset="49670.8738">21630 3001,'25'50,"-25"-25,25 24,-25 26,0-1,24-24,1 24,-25 1,0-26,0-24,0 25,0-75,0-50,0 26,0 24,0 0,0-49,0 49,25-25,0 26,0-1,-1 0,-24 0,25 0,0 25,25 0,24 0,1 0,-26 25,1 0,-1 0,-49 24,25-49,0 50,0-25,-25 0,0 49,0-24,0-1,0 26,0-26,0-24,25-25,-1-25,-24-24</inkml:trace>
  <inkml:trace contextRef="#ctx0" brushRef="#br0" timeOffset="50238.9969">22473 3324,'25'0,"25"0,-1 0,1 0,0 0,-1 0,1 0,24 0,-49 0,49 25,-24-1,-25-24</inkml:trace>
  <inkml:trace contextRef="#ctx0" brushRef="#br0" timeOffset="50794.7036">22821 2977,'-25'0,"25"49,0 26,0-26,0 26,25-1,-1 0,-24-24,25 24,-25-24,0-25,25-25,0 0</inkml:trace>
  <inkml:trace contextRef="#ctx0" brushRef="#br0" timeOffset="51983.8758">23466 3324,'0'-25,"0"-49,0 24,0 0,0 1,0 24,0-49,0 49,0 50,0 24,24-49,1 50,0-1,-25-24,0 25,0 24,0-24,0-25,0 24,0 1,0 24,0-24,25-1,0-49</inkml:trace>
  <inkml:trace contextRef="#ctx0" brushRef="#br0" timeOffset="60224.5892">22597 3770,'50'0,"0"0,24 0,0 0,1 0,-50 0,24 0,-24 0,50 0,-1 0,-24 0,-26 0</inkml:trace>
  <inkml:trace contextRef="#ctx0" brushRef="#br0" timeOffset="102207.5509">12998 11609,'74'0,"1"0,-50 0,49 0,0 0,-24 0,24 0,1 0,-1 0,1 0,-1 0,1 0,24 0,-74 0,74 0,-25 0,25 24,-24-24,-26 0,26 25,-26 0,1-25</inkml:trace>
  <inkml:trace contextRef="#ctx0" brushRef="#br0" timeOffset="112511.3951">14461 2208,'0'74,"0"0,0 1,0 24,0 25,0-25,0 25,0-24,0-26,0 0,0-24,0 0,0-1,0 1,0-1,0 1,0-25,25-25,25 0,0 0,24 0,-24 0,24 0,0 0,-24 0,24 0,50 0,25 0,-74 0,49 0,-25 0,25 0,-25 0,0 0,-24 0,-1 0,1 0,24 0,0 0,-25 0,26 0,-26 0,75 0,-75 0,50 0,-24 0,-26 0,0 0,-49 0,50 0,-1 0,-24 0,-1 0,1 0,-1 0,1 0,0 0,-1 0,-24 0,25 0,-25-25,-1-25,-24 1,0-26,0-24,0 25,0 24,0-24,0 24,0 1,0-26,0 26,0-1,0-25,0 1,0 0,25 24,0-24,-25-1,0 1,0-25,25-1,-25 51,0-1,0 1,25 24,-1-25,-24-24,-24 49,-26 25,-24 25,-1 24,1-24,-1-25,-24 0,25 25,-26 0,26 0,24-25,-24 0,24 24,26-24,-26 0,-24 0,-1 0,26 0,-51 0,1 0,0 0,0 0,-25 0,24 0,26 0,0 25,-1-25,1 0,24 25,-24-25,-1 0,1 25,-1 0,1-1,-25 1,24-25,1 0,24 0,26 25,-51-25,26 0,24 0,-25 25,-24-25,24 0,25 0,-49 0,24 25,50-1,-74-24,49 0,0 0,-49 0,49 25,25 0</inkml:trace>
  <inkml:trace contextRef="#ctx0" brushRef="#br0" timeOffset="120141.7278">3051 8657,'0'-25,"25"25,50 0,-26 0,26 0,-51 0,1 0,0 0,25 25,-26 24,1-24,-25 0,0 25,0-26,-25 1,1 0,-1 0,0-25,0 0,0 25,1-1,-1-24,0 25,75-25,-26 0,26 0,0-25,-26 25,26 0,24 0,-49 25,-25 0,0 25,0-25,0-1,0 51,-25-75,1 25,-1 24,0-24,0 0,0 0,1-25,-51 0,50 24,1-24,-26 0,-24 0,-1 0,50-24,-24-1</inkml:trace>
  <inkml:trace contextRef="#ctx0" brushRef="#br0" timeOffset="131049.0605">5929 8582,'0'-24,"-25"24,-50 0,1 0,49 0,-24 0,-26 0,75 49,0 26,0-1,0-49,0 49,0 1,0-51,0 26,0-25,50-25,24 0,-49 0,0-25,49 25,-24 25,-25 0,-1 0,-24 24,25-49,-25 50,0-25,0 24,-74-24,74 0,-25-25,0 0,-24 0,-26 0,50 25,1-25,-1 0</inkml:trace>
  <inkml:trace contextRef="#ctx0" brushRef="#br0" timeOffset="132305.9761">8335 8781,'49'0,"26"0,-26 0,26 0,-26 0,26 0,-1 0,1 0,-51 25,26-25,-25 24,-25 51,-25-26,-49 26,-1-25,1 24,24 0,1 1,-1-26,0 1,1-25,24 24,0 1,25-25,25-25,0 0</inkml:trace>
  <inkml:trace contextRef="#ctx0" brushRef="#br0" timeOffset="133018.0832">8459 9153,'49'0,"26"0,-1 0,-24 0,-1 0,1 0,0 0,24 25,-49-25,24 0,-24 0,50 0,-1 25</inkml:trace>
  <inkml:trace contextRef="#ctx0" brushRef="#br0" timeOffset="134782.2409">11262 8855,'0'25,"0"25,0-26,0 1,0 0,24 0,26-25,0 0,24 0,1 0,-51 0,1 0,0-25,0 0,24 25,-24-25,-25 1,0-1,0-25,0 1,-49 24,-26 25,50 0,1 0,-26 0,25 0,0 0,1 0,-1 49,25 1,0-25,0 24,0 1,49 25,-49-51,25 1,0 0,25 0,-26-25,26 0,-25 0,24 0,-24-50,-25 25,-25 25,1 0,24 50,-50-25,0 0,1-1,-1 26,25-25,-49 0,24-1,1 1,24 0,-25 0,1 0,24-1,0 1,-49-25,-1 0</inkml:trace>
  <inkml:trace contextRef="#ctx0" brushRef="#br0" timeOffset="136391.9598">2382 8979</inkml:trace>
  <inkml:trace contextRef="#ctx0" brushRef="#br0" timeOffset="136942.4043">2258 10716</inkml:trace>
  <inkml:trace contextRef="#ctx0" brushRef="#br0" timeOffset="217954.0237">15578 12129,'0'25,"0"25,0 0,0-1,0-24,0 49,0-24,24 0,-24-26,0 26,0 0,25-50,0 49,25-24,-50 0,49-25,-24 25,0-25,0 0,0 0,49 0,-49 0,-25-50,0 0,0 26,25-26,-25 0,0 26,0-26,0-24,0 24,0-24,0 49,-25-25,0 25,-25-24,26-1,-1 25,0 25,-25-25,26 25,-26 0,25 50,25-25,0 24,0 26,0-1,0-24,0 0,0-1,0-24,0 49,0-24,0-25,25 49,0-49,0 25,-1-1,-24-24,50 25,-25-50,-25 24,25-24,-1-49,1-1,25 1,-25 24,-1 0,26 0,-25-24,-25 24,0-25,0 1,0 98,0 26,0-51,0 51,0-26,25-24,-1 0,1 25,0-50,-25 24,50-24,24 0,-24 0,-1 0,-24 0,0-24</inkml:trace>
  <inkml:trace contextRef="#ctx0" brushRef="#br0" timeOffset="218919.5065">16868 13072,'-25'-25,"50"-49,-1-1,-24 1,25 24,-25 1,0-26,0 26,0-1,25 25,-25 50,25 0,-25 25,0 24,0-24,25 24,-1-24,-24 24,25-24,-25 24,25 0,0-24,-25-25,0 25,0-1,0-24,0 0,0 24,0 1,25-75,-1-24,1-26</inkml:trace>
  <inkml:trace contextRef="#ctx0" brushRef="#br0" timeOffset="219481.4746">17364 12675,'49'0,"1"0,-1 0,1 0,0 0,-26 0,26 0,0 25,-25 0,24-25,1 0,-1 0,-24 0</inkml:trace>
  <inkml:trace contextRef="#ctx0" brushRef="#br0" timeOffset="219982.9361">17860 12129,'0'25,"0"25,0 0,0-26,0 51,0-26,0 1,0 24,0 1,0 24,0 0,-25 0,25-49,0 24,0 1,0-26,0 26,0-100</inkml:trace>
  <inkml:trace contextRef="#ctx0" brushRef="#br0" timeOffset="221737.6796">18902 11832,'0'49,"0"-24,0 50,24-1,1 0,-25 1,25-25,0 49,-25-25,0 1,0-26,0 1,0-1,0-24,25 25,-25-1,0-24,24 0,-48-50,24-24,0 24,-25-50,0 26,0-26,25 26,-25 24,1 0,-1-24,0 49,25-25,-25 25,0 0,0 0,25 74,0 1,25-26,0-24,0 25,0-50,-25 24,49 1,-24 0,0-25,25 0,-26 0,26 0,-25 0</inkml:trace>
  <inkml:trace contextRef="#ctx0" brushRef="#br0" timeOffset="222336.9262">19695 11881,'0'25,"0"25,0 24,0-49,0 49,0 1,0-1,-25-24,25 24,0-24,0-25,0 49,0-24,0-1,0 26,25 24,25 0,-25-49,-1 24,1-24,-25-25,25-25,-25-50</inkml:trace>
  <inkml:trace contextRef="#ctx0" brushRef="#br0" timeOffset="223484.4305">20092 12402,'0'50,"0"24,0-49,0 25,0-1,0 1,0 24,0-123,0 24,0-49,0-1,0 26,0 24,0-50,25 51,-25-1,25 0,24 0,1 25,-25 0,0-25,-1 25,1-24,0 24,49 0,-74 24,25-24,0 50,-25-25,50 0,-26 24,1 1,-25-25,0 49,0 0,25-24,0-25,-25 24,25 26,-1-100</inkml:trace>
  <inkml:trace contextRef="#ctx0" brushRef="#br0" timeOffset="223931.7893">20836 12551,'0'0,"25"0,0 0,25 0,-1 0,-24 0,49 0,1 0,-1 0,-49 0</inkml:trace>
  <inkml:trace contextRef="#ctx0" brushRef="#br0" timeOffset="224824.2825">21556 12601,'0'0,"24"-50,-24 25,0-49,25 24,0-24,-25 49,0-24,0 24,0 74,25 26,0-26,-25 26,0-26,0 1,0 0,0-1,0 1,0-1,0-24,24 0,-24 25,25-50,-25 49,25-49</inkml:trace>
  <inkml:trace contextRef="#ctx0" brushRef="#br0" timeOffset="225401.571">21977 11981,'25'-25,"0"25,-25 25,50 49,-26 25,26 1,-25-1,24 50,-49-50,0-25,0 1,0 24,0 0,0-49,0-1,0 26,0-1,50-74</inkml:trace>
  <inkml:trace contextRef="#ctx0" brushRef="#br0" timeOffset="226333.7626">14734 12427,'0'-25,"25"25,25 0,-1-24,26 24,-1 0,-24 0,24 0,-24 0,-25 0</inkml:trace>
  <inkml:trace contextRef="#ctx0" brushRef="#br0" timeOffset="226911.4032">14883 12502,'75'0,"-51"0,26 0,24 0,-49 0,25 0,24 0</inkml:trace>
  <inkml:trace contextRef="#ctx0" brushRef="#br0" timeOffset="228783.4723">12775 12254,'-25'0,"25"24,-25-24,25 25,0 50,0-51,0 26,0-25,0 0,0 24,0-24,50-25,24 0,1 25,-75 0,24-25,1 0,25 0,-25-25,-1 0,-24 0,25 0,0 25,-25-74,0 0,0 24,0 25,0-24,-25 49,25-50,-49 25,24-25,-25 50,50-24,-49 24,-26-25,50 0,-24 25,24 25,0 0,0-1,25 1,0 25,0 0,0-26,0 51,0-1,0-49,0 0,25 49,0-49,0-25,49 0,1 0,-26 0,26 0,-1 0,-49 0,0-50,24 1,-24 24,0-25,24 1,-24-1,-25 25,0-49,0 99,-25 0,1 24,24 26,0-1,0-49,0 24,0 1,0-25,0 24,24 1,1-25,0-25,25 0,-26 0,26 0,-25 25,0-25,49 0,-24 0,24-25,-24 0,-25 0,-1-24,-24 24</inkml:trace>
  <inkml:trace contextRef="#ctx0" brushRef="#br0" timeOffset="230079.6695">13866 12576,'0'25,"0"24,0 26,0-26,0-24,0 25,0-1,0-24,0 25,25 24,25-74,-50-25,24 1,1-26,-25 0,25 26,0-1,0-25,-1 50,1 0,0 0,25 0,-50 25,0 25,0-26,0 26,0 0,24-50,1 49</inkml:trace>
  <inkml:trace contextRef="#ctx0" brushRef="#br0" timeOffset="245295.4328">17240 8706,'24'0,"51"0,-26 0,1 0,-25 0,49 0,1 0,-26 0,1 0,0 0,-26 0,26 25,0 0,-26 0,1 0,-25 24,0 26,0-26,0 26,0-26,0 1,-49-50,-26 25,1 0,24 24,0-24,-24 25,0-26,-1 1,26 0,24 0,-50 0,26-25,-1 24,25 1,1 0,-26 0,25-25,25 25,0 24,50-24,-1 0,1 0,24-1,-24 1,0-25,-26 0,26 0,24 0,-49 0,25 0,-1 0,1 0,0 0,-1 0,1-25,-25 25</inkml:trace>
  <inkml:trace contextRef="#ctx0" brushRef="#br0" timeOffset="246760.523">18356 9128,'-25'0,"0"25,25 25,0 24,0 25,0-74,0 25,0 24,0-49,0 24,0 26,0-26,0 26,25-50,-25-50,-25 0,25-25,0-24,0 24,25 26,0-26,0 0,-1 1,1 49,-25-50,25 25,0 1,0-1,-25-25,24 50,26-25,-25 25,49 0,1 0,-1 0,-24 0,-25 0,-1 50,1 0,25-1,-25-49,-25 50,0 24,24-74,1 50,-25 24,0 1,25-26,-25 26,0-51</inkml:trace>
  <inkml:trace contextRef="#ctx0" brushRef="#br0" timeOffset="247487.0706">19497 9525,'-25'0,"50"0,0 0,-1-25,1 25,50 0,-1 0,0 0,-24 0,-25 0</inkml:trace>
  <inkml:trace contextRef="#ctx0" brushRef="#br0" timeOffset="249220.9819">20315 9575,'50'0,"-50"-50,0-24,0 24,0-74,0 25,0 0,0-1,0 26,0 49,0-25,0 1,0 24,0-49,0-1,25 75,-25 25,25 25,-1 24,-24 0,0 1,25-26,0 26,-25-1,0 1,0-26,0 1,0 0,0-1,0 1,0 24,0-49,0 25,25-26,-25 1,25 50,-1-26,-24 1,0-25,25 49,0 0,-25-49,0 0,25 0,-25 0,0 0,-75-25,26 0,-26 0,1 0,0 0,74 24,49-24,26 0,-26 0,26 0,-1 0,-49 0,24 0,1 0</inkml:trace>
  <inkml:trace contextRef="#ctx0" brushRef="#br0" timeOffset="315101.2943">4936 17587</inkml:trace>
  <inkml:trace contextRef="#ctx0" brushRef="#br0" timeOffset="320143.1225">3721 16892</inkml:trace>
  <inkml:trace contextRef="#ctx0" brushRef="#br0" timeOffset="331511.0017">3225 17289,'25'25,"-25"24,0 1,0-1,25-24,-25 50,24-26,1 26,25-26,-25 1,-25-25,24 0,1-25,0 24,49-24,1 0,-26 0,-24-24,0 24,0-25,0 0,-25 0,0-24,0-1,0 25,0-24,0 24,0-50,0 26,0-1,-25 25,-25-24,25-1,1 0,-1 26,0-1,0 0,-24 25,24-25,0 0,0 1,0 24,-49 0,0 0,49 0,-25 0,50 24,-25 26,25 0,0 24,0 0,0 1,0-26,0 26,25-25,0-1,0-49,-25 50,0-25,25-1,-1 51,1-1,0-49,0 0,0 0,24-1,1-24,24 0,-24 0,-25 0,-25-24,24-1,-24-50,0 1,25 24,0 26,0-26,-25 0,25 26,-25-51,0 25,0 26,0 73,-25 26,25-1,0-24,0 24,0-24,0-25,0 24,0 26,0-51,25-24,-1 0,51 0,-1 0,-49 0,25 0,-1 0,-49-24,25-1,0 0,-25-25,0 1</inkml:trace>
  <inkml:trace contextRef="#ctx0" brushRef="#br0" timeOffset="333117.2033">4143 16520,'0'25,"0"24,0 1,25 0,-1-1,1 26,-25-26,0 26,0-26,0 1,25-1,0-24,-25 25,0-1,25-49,-25 50,0-25,24 0,1-1,25-48,-50-1,0-50,25 26,-1-1,1 25,-25-49,25 24,0 1,0-1,-25 25,0 1,24-1,1 25,0 0,25 0,24 0,-49 0,-25 25,0 24,25 26,-1-1,-24-24,25-26,-25 1,0 0,25 25,0-26,-25 26,25-25</inkml:trace>
  <inkml:trace contextRef="#ctx0" brushRef="#br0" timeOffset="339047.1227">3051 13990,'50'-25,"-25"-25,0-24,-25 24,24 1,1-1,-25 1,0-26,0 26,0-26,0 1,0 99,0-1,0 26,0-25,-25-25,25 49,0 1,0 0,0 24,0-24,0-26,0 26,0 0,0-26,0 26,-24-25,24 0,0 24,0-24,0 0,-25 24,0-24,0 0,0 0,1-25,-1 0,0 0,-25 0,75 0,25 0,-1 0,26 0,-1-25,1 0,-51 0,26 25</inkml:trace>
  <inkml:trace contextRef="#ctx0" brushRef="#br0" timeOffset="340749.7523">5705 13419,'75'-24,"-50"-1,24 25,1 0,-25 0,-1 0,26 0,-25 49,-25-24,0 0,25 0,-1 24,-24-24,0 25,-24-1,-26-49,25 25,-24 0,-1 0,0 24,26-24,-1-25,0 0,0 25,25 0,0 24,25-24,25 0,-26 0,26-25,0 0,-26 0,26 0,-25 0,49 0,1 0,-1 0,-49 0,0 0,0-25,-1 25</inkml:trace>
  <inkml:trace contextRef="#ctx0" brushRef="#br0" timeOffset="342118.1545">8484 13519,'0'-25,"74"25,-49 0,24-25,1 0,24 25,-49 25,0-25,0 25,0 49,-25-24,0-25,-25-1,0-24,-49 25,24 0,-24-25,49 25,-50-25,125 0,-25 0,49 0,1-25,-1 0,-49 25,24 0,26 0,-26 25,-24 25,25-1,-25 1,-25-1,0 1,0-25,0 24,0 1,0-25,-25 24,-25 1,1 0,-26-26,50 1,-24-25,-1 0,25 25,-24-25,24 25,0-25,-49 0</inkml:trace>
  <inkml:trace contextRef="#ctx0" brushRef="#br0" timeOffset="343326.0567">11460 13345,'0'-74,"-25"74,25 24,0 51,0-1,0-24,25-50,0 25,0-1,0 1,-1-25,26 0,24-25,-49 1,0-1,0 0,24 0,-24-24,0 49,-25 49,0-24,0 25,0-26,0 51,0-1,0 1</inkml:trace>
  <inkml:trace contextRef="#ctx0" brushRef="#br0" timeOffset="345150.112">14809 13444,'0'-25,"-75"25,51 0,-1 0,-25 25,1 0,24-25,-25 0,25 0,0 0,-24 0,-1 0,50 25,0 24,25-24,0-25,0 25,-1 0,26 0,0-25,24 0,1 24,-51-24,1 25,0 25,0 24,-25-49,0 25,-75-26,1-24,74 25,-50-25,26 25,-1-25,-50 0,1 0,74 25,-25-25,0 0,0 0</inkml:trace>
  <inkml:trace contextRef="#ctx0" brushRef="#br0" timeOffset="346513.9436">18058 13543,'-49'25,"-1"0,0 25,1-26,24 1,0 25,25-1,-25 1,25 0,-24-26,24 26,0 0,0-1,0 1,0-1,24-24,26-25,0 0,-26 0,26 0,24 0,-49-49,-50 24,1 0,-1 25,-25 0,-24 0,-1 0,26 0,24 0,0 25</inkml:trace>
  <inkml:trace contextRef="#ctx0" brushRef="#br0" timeOffset="358043.387">6970 17512,'50'0,"-25"-25,0-24,24 24,1-50,0 1,-26 0,26 24,-25 25,-25 0,0-24,25 49,-1 0,-24 49,0 1,0 0,0-1,0-24,0 25,0-1,0-24,25 25,-25-1,0-24,0 50,0-51,25 1,0 50,-25-51,0 1,0 50,25-51,-1 1,-24 50,25-100,25 25</inkml:trace>
  <inkml:trace contextRef="#ctx0" brushRef="#br0" timeOffset="359422.0441">7814 16545,'25'0,"-1"-25,-24 0,0-49,0 24,0 0,25-24,-25 24,0 26,0-1,0 0,0 0,0 75,0-1,0 51,0-26,0 1,0-26,0 1,0-1,0-24,0 25</inkml:trace>
  <inkml:trace contextRef="#ctx0" brushRef="#br0" timeOffset="360263.4689">8657 17983,'50'0,"-25"25,-25 25,0-1,0 26,0-50,0 24,0-24,0 25,0-1,0 1,0-25,24-75</inkml:trace>
  <inkml:trace contextRef="#ctx0" brushRef="#br0" timeOffset="360699.7256">8781 17363</inkml:trace>
  <inkml:trace contextRef="#ctx0" brushRef="#br0" timeOffset="361725.4449">9302 17388,'25'0,"25"-25,-26 0,26 1,0-26,24 25,-24 25,24 0,-24-25,-1 25,-24 0,25 0,-1 0,-24 50,-25-25,25 0,-25 24,0 1,0-25,0-1,-25 26,-25-25,1-25,-1 0,1 25,-1 0,25-1,0-24,1 25,-1-25,25 25,0 25,-25 24,25-49,0 49,0-49,50 0,24-25,-49 25,49-25,1 0,-1 0,-24 0,49 0,0 0,-49 0,-26 0,26 0</inkml:trace>
  <inkml:trace contextRef="#ctx0" brushRef="#br0" timeOffset="362822.1468">10642 16421,'0'-25,"74"25,-24 0,24 0,0 0,-24 25,-25 0,24-1,-24-24,-25 25,0 25,-25-25,1-1,-1 26,-25-25,1 0,24-25,0 0,0 24,0-24,1 25,-1-25,25 75,0-51,49 1,-24 0,25 0,24-25,-24 0,24 25,-24-1,-1-24</inkml:trace>
  <inkml:trace contextRef="#ctx0" brushRef="#br0" timeOffset="363573.0223">12080 18008,'0'75,"0"-26,0-24,0 25,0-26,0 26,0 0</inkml:trace>
  <inkml:trace contextRef="#ctx0" brushRef="#br0" timeOffset="363998.8662">11857 17090</inkml:trace>
  <inkml:trace contextRef="#ctx0" brushRef="#br0" timeOffset="365502.1734">12899 17090,'25'0,"49"0,-49 0,49 0,1 0,-26 0,26 0,-1 0,0 25,-49 0,25 0,-25 0,0-1,-25 51,0-50,-25-1,-25-24,0 0,1 25,24-25,0 25,50-25,25 0,-1 25,1 0,0-25,-1 24,1-24,-25 25,-1 25,1-25,0 0,-25 49,0-24,0-26,0 26,0-25,0 24,-25-24,0-25,1 25,-26-25,25 25,-24-25,-26 0,50 0,-24 0,-1 0,25 0,-24 0,-1 0</inkml:trace>
  <inkml:trace contextRef="#ctx0" brushRef="#br0" timeOffset="366870.5764">13817 16669,'49'-25,"-24"25,49 0,1 0,-26 0,26 0,-50 0,24 0,-24 0,0 25,0 0,-25-1,0 26,0-25,0 24,0-24,-25 0,-25-25,25 0,1 0,-1 25,0-25,75 0,-1 0,1 0,-1 25,-24-1,25 1,-1 0,1-25,-25 25,0 24,0-24,-1 0,-24 0,0 24,0-24,0 0,-49 0,-1 0,0-25,26 0,-1 24,0-24,-25 0,-24 0,49 0</inkml:trace>
  <inkml:trace contextRef="#ctx0" brushRef="#br0" timeOffset="370070.7703">16099 16470,'-50'0,"0"25,1 0,-1-25,25 0,-24 25,-1-25,1 25,24 24,0 1,0 24,0-49,25 25,0 24,0 0,0-24,0 24,0 26,0-26,0-24,25 24,0 0,25 1,-26-1,26-24,-25-25,0 24,-1 1,1-25,0 49,-25 1,0-1,0 0,25-49,-25 25,49-25,-24-25</inkml:trace>
  <inkml:trace contextRef="#ctx0" brushRef="#br0" timeOffset="371425.6998">16694 17214,'-25'0,"25"25,0 25,0-1,0 51,0-26,0 25,0-24,0-1,0 25,0-49,0 0,0-26,0 26,0 0,0-75,0-25,50-24,-25 24,-1-24,1-1,0 1,0 24,0 26,-25-26,24 0,1 1,0 49,-25-50,25 25,0 25,-1 0,26 0,24 0,1 0,-1 0,-49 50,0 24,0-24,24 24,-24 1,0-1,-25 1,0-51,0 26,0 24,0-24,0 24,0-49,0 0,0 49,25-49,24-50,26-24</inkml:trace>
  <inkml:trace contextRef="#ctx0" brushRef="#br0" timeOffset="372806.2817">17810 16966,'0'50,"0"-25,0 24,0-24,0 25,0-1,0-24,0 50,0-1,0 0,0-123,0-50,0-1,0 26,25 24,-25-24,25 24,-25 1,25 49,-1-25,1 0,-25 0,25 25,0 0,24 0,26 0,-50 0,-1 0,51 25,-50 25,24-1,-24 26,0-26,0-24,-25 0,0 25,0-1,0 26,24-75,26 0</inkml:trace>
  <inkml:trace contextRef="#ctx0" brushRef="#br0" timeOffset="373498.6729">18629 16446,'0'-25,"49"50,-24 24,25 26,-26 24,26 0,-25 50,25-25,-26 25,26-25,-25 24,0-48,-25 24,0-25,0 0,0-24,0-26,-25 50,-25 25,25-74,-24 24,-1 26,0-26,1 1,24-1,-25-24,26-1,-1-49,0 0,25-25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8:02:52.24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10939 11410,'25'0,"0"0,49 0,-24 0,-25-49,-1-1,1 0,25-24,-25 49,24-49,-24 24,0 0,0 26,0-51,-1 26,1-1,0-24,-25 24,0-24,0-1,0 1,-25 74,0 0,1 0,-1 0,0 0,0 25,25-1,-25 26,0 24,1-24,-1 0,0-1,0 1,25 24,-25-49,1 49,24 1,-25-26,0 1,25 25,-25-26,25 1,0 24,0-49,-25 25,1-26,24 1,0 25,0 24,24-24,1-1,-25 1,25 0,0-1,24 1,-49-25,50-25,0 0,-26 0,26 0,25 0,-51 0,26 0,0 0,-50-25,24 25,1-50,0 25,-25 1,0-51,0 1,-25 24,-24 25,49 1,-50 24,25 0,0-25,-24 0,-1 25,25 0,0-25,-24 0,-1 25,-24 0,-1 0,1 0,74 25</inkml:trace>
  <inkml:trace contextRef="#ctx0" brushRef="#br0" timeOffset="1387.0541">11807 11881,'-24'0,"24"50,0 0,0-1,0 1,0-1,0 1,0-25,74-25,0 0,-74-25,50 25,24 0,-24 0,-25 0,0 25,-25 0,0 49,0-24,-25-1,0-49,0 0,-24 25,24 0,-25-25,25 25,1-25,-51 0,50 0,1 0</inkml:trace>
  <inkml:trace contextRef="#ctx0" brushRef="#br0" timeOffset="2347.7479">11807 11981,'0'-25,"25"25,25 0,-1 0,1 0,24 0,1 0,-1 0,-24 0,24 0,-24 0,-25 25,-1-25</inkml:trace>
  <inkml:trace contextRef="#ctx0" brushRef="#br0" timeOffset="64716.084">15751 7169,'0'24,"50"-24,24 0,1 0,-50 0,-1 0,51 0,-1 0,1 0</inkml:trace>
  <inkml:trace contextRef="#ctx0" brushRef="#br0" timeOffset="65449.6121">15925 7268,'50'0,"-1"0,1 0,-25 0,49 0,-49 25</inkml:trace>
  <inkml:trace contextRef="#ctx0" brushRef="#br0" timeOffset="66074.7659">16247 6970,'25'0,"25"0,-25 0,24 0,1 0,-25 25,-1 0,26 0,-25-1,-25 1,0 0,0 0,-75 0,51-1,-1 1,0-25,0 25,0 0</inkml:trace>
  <inkml:trace contextRef="#ctx0" brushRef="#br0" timeOffset="66834.0843">15727 7069,'-75'0,"50"0,0 0,-24 0,-1 50,25-25,-24 0,24 24,0-24,25 0,0 0,25-1,25-24,-26 25,26-25,-25 25,24 0,1 0,25-1</inkml:trace>
  <inkml:trace contextRef="#ctx0" brushRef="#br0" timeOffset="68009.8922">16892 7144,'50'-25,"0"0,-1 0,-24-49,25 0,-50-26,74 1,-24-50,-1 50,1 0,-1 24,-24-24,0 25,0 24,-25 25,0-24,0-1,0 25,0-24,-25 49,0 0,-24 25,-1-1,25 51,0-1,1 25,-1 1,-25-1,25 50,-24-50,24 50,25-75,-25 25,25-24,0-1,0-24,0 24,0 1,0-1,0-24,25-1,-25 1,50-1,-26 1,1-25,0 0,25-25,-26 0,26-25,-25 25,24-25,-24-25,-25 1,0 24,0-49,0-1,-25 75,-24 0,-1 0,25 0,1 0,-26 0,25 0,0 0,1 25,-26 0,25-25,-24 25</inkml:trace>
  <inkml:trace contextRef="#ctx0" brushRef="#br0" timeOffset="68956.6953">17711 7764,'25'25,"-25"24,0 26,-25-26,0 1,25 24,0 1,-25-26,25-24,0 0,0-50,25 0,0-24,0-26,-25 26,25 24,-1-25,1 25,0 1,25 24,-26 0,26 0,-25 24,0 1,24 25,-24 0,0-1,-25 1,0 24,0 1,0-1</inkml:trace>
  <inkml:trace contextRef="#ctx0" brushRef="#br0" timeOffset="69378.5764">18133 8111,'74'0,"-49"0,0 0,24 0,26 0,-1 0,0 0</inkml:trace>
  <inkml:trace contextRef="#ctx0" brushRef="#br0" timeOffset="69805.8294">18505 7987,'0'0,"0"25,0 25,0-1,0-24,0 25,0-1,24-49</inkml:trace>
  <inkml:trace contextRef="#ctx0" brushRef="#br0" timeOffset="70498.5116">18902 8186,'24'-50,"1"0,-25-24,0 49,0-49,0-1,25 50,0 25,-25 25,0 0,0 25,0 24,0-24,0-1,0 26,0-26,0-24,0 25,0-1,0-24</inkml:trace>
  <inkml:trace contextRef="#ctx0" brushRef="#br0" timeOffset="71075.0426">19075 7317,'75'0,"-26"0,-24 0,0 0,0 0,-1 0,1 0,50 0,-26 0,-24 0,25 25</inkml:trace>
  <inkml:trace contextRef="#ctx0" brushRef="#br0" timeOffset="71627.6987">19323 7516,'25'0,"49"0,-24 0,-25 0,24 25,1-1,-25-24,24 0,26 0,-50 0,-1 0,1 0,0 0,0 0,0 0</inkml:trace>
  <inkml:trace contextRef="#ctx0" brushRef="#br0" timeOffset="72737.6642">20241 7243,'0'50,"0"-1,0 1,0-25,25 24,0 1,24-1,-24-49,0 25,49-25,1 0,-26 0,26 0,-51 0,1 0,25-25,-1-24,1-1,-25 1,0 24,-25-50,0 26,-25 24,0 25,0-25,0 0,-24 1,-1 24,-24 0,24 0,1 0,-1 0,25 0,0 0,-24 0,-1 24,25 1,1-25,-1 0,-25 25,50 0,-25 0,1-1,24 26</inkml:trace>
  <inkml:trace contextRef="#ctx0" brushRef="#br0" timeOffset="73250.804">21084 7590,'0'25,"0"25,0 24,0-24,0-1,0 1,-24-1,-1-24,25 0,0 50</inkml:trace>
  <inkml:trace contextRef="#ctx0" brushRef="#br0" timeOffset="73944.7043">21531 7466,'0'-25,"49"1,-24 24,-25-50,25-24,0-1,0 26,24-26,-24 26,0-1,-25 75,0 24,0 26,0-1,0-24,0 49,-25 0,0-24,25-1,-25-49,25 49,0-24,0-25,-24-1,24-48</inkml:trace>
  <inkml:trace contextRef="#ctx0" brushRef="#br0" timeOffset="75093.7252">22077 7293,'24'-25,"-24"0,25 25,0-25,0-24,24-1,1 25,0-49,-1-1,1-24,-1 25,1-1,0-24,-1 25,-24-1,0 1,-25 24,0 1,0 24,0 0,-25 25,0 0,-24 50,24-1,-25 26,1-26,24 26,-25-1,25 0,1 1,24-1,0 1,0 24,0-25,0 1,0-26,0 26,0-1,0 1,0-26,0 26,24-1,1-24,0 24,-25-24,0-1,0 1,25-25,-25-1,49-24,26 0,-75-24,49 24,-24-25,-25 0,0 0,0-24,0-1,0 0,0 1,-25 24,-24 25,-1-25,25 0,1 25,-1 0,0 25,0-25</inkml:trace>
  <inkml:trace contextRef="#ctx0" brushRef="#br0" timeOffset="76402.1695">22845 7739,'0'25,"0"24,0 26,0-50,0 49,0-24,0 24,0 1,0-51,0 26,0 0,0-100,0 0,0 26,25-26,0 0,0 26,0-1,-25 0,49 0,-24 0,0 25,-25-25,74 25,1 0,-75 25,25-25,-25 75,0-26,0 1,0 24,0 1,0-50</inkml:trace>
  <inkml:trace contextRef="#ctx0" brushRef="#br0" timeOffset="92202.3019">12601 11385,'25'0,"0"0,49 0,-49 0,49 0,1 0,-50 0,24 0,26 0</inkml:trace>
  <inkml:trace contextRef="#ctx0" brushRef="#br0" timeOffset="92698.5157">12725 11609,'50'0,"24"0,-49-25,49 0,-24 25,-25 0,49 0,1 0</inkml:trace>
  <inkml:trace contextRef="#ctx0" brushRef="#br0" timeOffset="93850.1584">13792 11261,'-25'0,"0"25,0 25,1-25,24 24,-25 1,0 24,25-24,-25 24,25-24,0 24,0-49,0 25,50 24,-25-49,-25 0,24-1,-24 1,50-25,24 0,-24 0,0 0,-1 0,-24 0,49 0,-24-49,24-1,-24-24,0-1,-1 26,-24-26,0 26,0-26,-1 1,-24-1,0 26,0-1,0 1,0 24,-49 25,-1-25,25 0,-24 0,-26 25,51-25,-26 1,0 24,-24 0,24 0,26 0,-26 24,50 1,-50 0,26-25,-1 25,-25 0,1 24,24-24,0 25,0-1,25-24,-25 0,1 0</inkml:trace>
  <inkml:trace contextRef="#ctx0" brushRef="#br0" timeOffset="94500.1547">14734 12005,'25'0,"-25"25,0 25,0-25,0 24,-25-49,25 50,0 0,0-26,-24 26,-1-25,25 0</inkml:trace>
  <inkml:trace contextRef="#ctx0" brushRef="#br0" timeOffset="95280.1336">15404 11584,'0'-50,"25"50,24-49,1-26,0 1,-1-25,1-1,0 26,-26 24,1 50,-25-49,0 98,0-24,-25 0,25 49,-24 26,-1-26,25 0,0 26,0-1,0 0,0-25,0-24,0 24,0-24,0-25,0 49,0-49,0 0,0-50</inkml:trace>
  <inkml:trace contextRef="#ctx0" brushRef="#br0" timeOffset="96467.2385">16123 11509,'25'0,"0"0,0-24,24-1,-24-25,0 25,25-49,-26 0,1-1,25-24,49 0,-49-25,-1 24,1 26,-25 0,0 49,-25-25,0 1,0-1,-25 25,0 0,0 25,-25-24,1-1,-1 25,25 49,1 26,-1-1,0-24,0 24,0 1,25-1,-24 0,24-24,0 24,0 1,0-26,0 26,0-1,0 1,0-50,24 24,1 26,-25-26,0 1,0 24,25 1,-25-1,0-49,0 24,25 1,0-25,-1 0,51-25,-1 0,-24 0,0-25,-26-25,26 25,-25-49,24 0,-24 24,-25-24,0 24,0 0,0 26,-49 24,-1 0,25 0,-24 0,-26 0,1 24,49 1,-50 0,26 0,24-25</inkml:trace>
  <inkml:trace contextRef="#ctx0" brushRef="#br0" timeOffset="97626.1265">17190 11857,'0'74,"0"0,25-24,0 0,-25-1,24 1,1-50,25 0,-25 0,49 0,0 0,-24 0,24-25,1 25,-25-50,-1 1,-49 24,25 0,-25-49,0 49,0 75,0-26,0 26,0 24,0-24,0 49,0-24,0 24,0-49,0 24,0 0,0-24,0-100,0 1</inkml:trace>
  <inkml:trace contextRef="#ctx0" brushRef="#br0" timeOffset="101278.653">11138 12328,'0'25</inkml:trace>
  <inkml:trace contextRef="#ctx0" brushRef="#br0" timeOffset="101551.5172">11138 12998,'0'24,"0"1</inkml:trace>
  <inkml:trace contextRef="#ctx0" brushRef="#br0" timeOffset="101724.4103">11212 13320,'-25'25,"25"0</inkml:trace>
  <inkml:trace contextRef="#ctx0" brushRef="#br0" timeOffset="102032.2244">11212 13618</inkml:trace>
  <inkml:trace contextRef="#ctx0" brushRef="#br0" timeOffset="103217.4903">10939 14982,'25'0,"49"0,-49-25,0-49,25-1,-1-24,1 0,-25-25,24-25,1 0,0 0,-26 25,1 25,-25 25,0 24,0 1,0-1,0-24,0 49,-25 25,-24 0,-1 25,25 24,-24 1,-1 49,-49 25,49 25,1 0,-1 24,50-73,0-26,0 50,0-50,0 1,0-1,0-49,0 49,25 1,24-1,-24-24,25-1,-25 1,-1 24,1 1,0-25,0-26,0 26,24 0,-24-1,25-24,24-25,-24 0,-25-50,-1-24,1-25,0 24,0 26,-25-26,0 1,0 49,0-25,-25 26,0 24,-24 0,-1 0,25 24,0-24,-24 0,-1 25,25-25,-24 0,-1 25,25 0</inkml:trace>
  <inkml:trace contextRef="#ctx0" brushRef="#br0" timeOffset="104346.5133">12080 15627,'0'74,"0"1,0-26,0-24,25 0,0-25,0 0,49 0,0 0,-49 0,0 25,0-25,0 49,-25-24,-25-25,25 25,-50 0,1 0,-1-25,0 24,1 1,-1-25,-24 0,49 0,-25 0,50-74,0 49</inkml:trace>
  <inkml:trace contextRef="#ctx0" brushRef="#br0" timeOffset="105090.252">12130 15553,'25'-25,"49"25,0 0,-24 0,24 0,1 0,-1 0</inkml:trace>
  <inkml:trace contextRef="#ctx0" brushRef="#br0" timeOffset="105633.7899">12725 14784,'25'0,"25"0,-1 0,1 0,-25 0,24 0,1 0,-25 0,49 0,0 0,-74 24,25 1</inkml:trace>
  <inkml:trace contextRef="#ctx0" brushRef="#br0" timeOffset="106041.6282">12874 15081,'25'0,"24"0,1 0,24 0,-49 0,25 0,24 0,-49 0,25-25,-1 1</inkml:trace>
  <inkml:trace contextRef="#ctx0" brushRef="#br0" timeOffset="107515.3215">13965 14337,'-24'0,"-1"25,0 49,-25 1,26-1,24-24,0 24,0 1,0-1,0-49,0 24,0 1,0-25,24 24,26-24,-25 25,0-25,-1-25,1 24,0 1,25-25,24 0,-49-25,24-24,1-1,-25-24,24 24,-24-24,0-1,-25 1,25 24,0 26,-25-51,0 50,-25 25,0-24,0-1,0-25,1 1,-1 24,0 25,0 0,-24 0,24 0,-25 0,25 0,-24 0</inkml:trace>
  <inkml:trace contextRef="#ctx0" brushRef="#br0" timeOffset="108191.9029">14635 15007,'0'25,"0"-1,0 76,0-26,0 0,0 1,0 24,-25 0,25-49,-24 0,-1-50,25-25,0-25</inkml:trace>
  <inkml:trace contextRef="#ctx0" brushRef="#br0" timeOffset="109067.2105">15057 15056,'0'0,"0"-24,25-26,-25-24,24-1,-24 26,0-26,25 26,0 24,-25-25,0 1,0 24,-25 0,25 50,0 24,0 1,0-25,0 24,0 26,0-26,0 26,0-1,0 1,0-1,0 25,0-24,0-1,0-24,0 24,0-24,0-100,0-24,0-26,25 1</inkml:trace>
  <inkml:trace contextRef="#ctx0" brushRef="#br0" timeOffset="110685.3498">15801 13816,'25'0,"-25"75,0-51,0 51,0-1,0-24,-25-1,0 1,0 0,1-26,24 26,-25-25,50-25,-1 0,1 0,25 0,24 0,1 0,-51 0</inkml:trace>
  <inkml:trace contextRef="#ctx0" brushRef="#br0" timeOffset="111670.0891">16099 14064,'0'50,"0"24,0 1,0-1,0-24,-25-1,25 1,0-25,0 24,0 1,-25-50</inkml:trace>
  <inkml:trace contextRef="#ctx0" brushRef="#br0" timeOffset="112154.8184">16644 15007,'0'0</inkml:trace>
  <inkml:trace contextRef="#ctx0" brushRef="#br0" timeOffset="113466.0993">17364 14660,'24'0,"1"-50,25 0,-1-24,1-25,0-1,-26 1,26 0,-25-50,-25 50,0 49,0-24,0 24,0 26,0-26,0 25,-50 25,25 0,-24 25,24 0,25 49,-25 1,0-1,1 0,24-24,0 49,-25 0,25-24,-25-1,25 26,0-51,0 26,0-1,0 0,0 1,0 24,0-25,0-24,0 0,0-1,0 1,0-25,0 49,0-24,0-26,0 26,0-25,74-25,-49 0,50-50,-26-24,1-1,-25 1,24-25,-24 0,-25-25,25 24,-25 51,0 24,-25 25,-24 0,-26 0,50 0,0 0,-24 0,24 0</inkml:trace>
  <inkml:trace contextRef="#ctx0" brushRef="#br0" timeOffset="114546.3362">17959 15528,'25'-25,"0"25,-25-50,49-24,-24-1,0-24,0 0,-25 49,0 1,24 24,1 25,-25 50,0-26,0 26,0-25,0 24,0 1,0 0,0 24,0 25,0-24,0-1,0-24,0-1,0 1</inkml:trace>
  <inkml:trace contextRef="#ctx0" brushRef="#br0" timeOffset="115138.9436">18802 14709,'25'0,"0"0,0 0,0 0,24 0,1 0,-1 0,-24 0,50 0,-26 0,-24 0,0 0</inkml:trace>
  <inkml:trace contextRef="#ctx0" brushRef="#br0" timeOffset="115589.4342">18902 14982,'24'0,"26"0,0 0,-1 0,1 0,24 0,-49 0,0 0,49 0,1 0,-1 0,-49 0,24 0</inkml:trace>
  <inkml:trace contextRef="#ctx0" brushRef="#br0" timeOffset="116723.8379">14238 16570,'75'-25,"-26"25,26-25,-51 0,26 0,0 25</inkml:trace>
  <inkml:trace contextRef="#ctx0" brushRef="#br0" timeOffset="117160.3194">14238 16768,'75'25,"-51"0,26-25,0 0,-1 0,1 0,24 0,-49 0,25 0,-25 0,-25-25,49 25</inkml:trace>
  <inkml:trace contextRef="#ctx0" brushRef="#br0" timeOffset="121051.2899">15305 16743,'25'0,"-1"-25,1 1,-25-1,0-50,25 26,0-50,0-1,-25 1,0 25,24 24,1 25,-25-24,0 73,0 1,0 50,0 24,0-25,0 1,0-1,0 1,0-1,0-24,0 24,25 0,-25-24,0-25,25 49,0-24,-25-25</inkml:trace>
  <inkml:trace contextRef="#ctx0" brushRef="#br0" timeOffset="125801.7877">15925 16049,'0'49,"0"1,0 24,0 25,0-24,0 24,0-24,0-1,0-24,0 24,0 0,25-24,0 0,-1-26,1 51,0-26,25 1,-26-25,-24 0,25-1,0 1,25-25,-1 0,-24 0,49-25,-24-24,24-1,-24-24,-25-1,-25-24,0 50,0-51,0 1,0 0,-25 25,0 24,-24-25,24 1,0 24,0 1,-24-1,24 25,0 1,-25 24,26-25,-26 25,25-25,0 25,1 0,-26 0,50 25</inkml:trace>
  <inkml:trace contextRef="#ctx0" brushRef="#br0" timeOffset="126461.9506">16719 16173,'25'0,"-1"0,1-25,25 25,24 0,1 0,-51 0,26 0,0 25,-26-25,1 0</inkml:trace>
  <inkml:trace contextRef="#ctx0" brushRef="#br0" timeOffset="127579.3699">17264 15875,'0'74,"25"-49,0 25,-25-1,25-24,-25 25,0-1,25-24,-1-25,1 0,25 0,24 0,-24 0,-50-49,0-1,0 0,0 26,0-1,25-25,-25 125,0-51,0 26,0 24,0-24,0 0,0-1,0 1,0 24</inkml:trace>
  <inkml:trace contextRef="#ctx0" brushRef="#br0" timeOffset="129193.9752">18232 16669</inkml:trace>
  <inkml:trace contextRef="#ctx0" brushRef="#br0" timeOffset="129331.8783">18232 16669,'0'-25</inkml:trace>
  <inkml:trace contextRef="#ctx0" brushRef="#br0" timeOffset="130139.235">18926 16073,'0'75,"-24"-26,-1 1,-25 49,25-24,25-26,-25 51,25-1,-24 0,24 0,0-24,0-1,0 25,0-24,24-1,1 0,0-24,25 24,-25 1,-1-25,-24-1,25-98</inkml:trace>
  <inkml:trace contextRef="#ctx0" brushRef="#br0" timeOffset="130647.6935">19050 16694,'25'-25,"0"25,0 0,0 0,24 0,26 0,-1 0,-49 0</inkml:trace>
  <inkml:trace contextRef="#ctx0" brushRef="#br0" timeOffset="131102.4616">19621 16222,'0'25,"0"0,0 49,0 1,0 24,0 25,0 0,0 25,0-25,0 0,0-50,0-24,0-25,0-50,0-50</inkml:trace>
  <inkml:trace contextRef="#ctx0" brushRef="#br0" timeOffset="132057.8837">19819 16321,'25'25,"-25"50,0-1,0 25,0 25,25-24,-25 48,25-98,0 0,-1-1,1-24,25-25,-25 0,24 0,-24-25,0 0,0-24,-25-1,0 1,0-1,0-24,0-1,0-49,0 50,-50-25,25 74,0 0,25 0,0 0,-24 0,-1 25,0 0,0 0,0 25,25 0,-24 25</inkml:trace>
  <inkml:trace contextRef="#ctx0" brushRef="#br0" timeOffset="132910.0021">20365 16321,'25'0,"0"0,-1-24,1 24,50 0,-51 0,1 24,0 26,-25 0,25-25,0-1,-25 51,0-1,-25-24,0-25,-25 24,-24 1,0-25,24-1,25 1,-24 0,-1 25,0-26,26-24,24 25,-25 0,0 0,25 0,0-1,50-24,24 0,0 0,26 0,-51 0,26 0,-26 0,1 0,-50-24,0-26</inkml:trace>
  <inkml:trace contextRef="#ctx0" brushRef="#br0" timeOffset="133465.3235">20638 16049,'25'0,"24"74,1 25,-1 0,1 50,0 0,-1-25,-24 25,-25-50,0 25,0-25,0 1,0-51,0 1,0-1,0-24,0 0,0 25,-25-25,1-25</inkml:trace>
  <inkml:trace contextRef="#ctx0" brushRef="#br0" timeOffset="134173.2138">21556 16570,'24'0,"1"0,25 0,24 0,-24 0,-25 0,24 0,26 0,-51 24</inkml:trace>
  <inkml:trace contextRef="#ctx0" brushRef="#br0" timeOffset="134744.337">21754 16966,'50'0,"24"0,-49 0,24 0,1 0,0 0,24 0,1 0,-51 0</inkml:trace>
  <inkml:trace contextRef="#ctx0" brushRef="#br0" timeOffset="136002.2071">11832 17835,'50'-25,"-25"25,24 0,1 0,-25 0,24 0,-24 0,25 0,24 0,0 0,-49-25</inkml:trace>
  <inkml:trace contextRef="#ctx0" brushRef="#br0" timeOffset="136690.3503">12130 18008,'25'-25,"24"25,1 0,-1-24,1 24,-25 0,49 0,1 0,-50 0,24 0,1 0</inkml:trace>
  <inkml:trace contextRef="#ctx0" brushRef="#br0" timeOffset="138266.5788">13717 17884,'75'25,"24"0,-25-25,1 0,-1 0,-24 0,-25 0,49 0,0 0,-49 0,25 0</inkml:trace>
  <inkml:trace contextRef="#ctx0" brushRef="#br0" timeOffset="139556.7011">15082 17611,'0'25,"0"25,0-25,0 24,0 1,0-25,0 49,0-24,0-26,0 26,0 0,24-26,1 1,25 25,-50-25,49-25,26 0,-26 0,26 0,-26 0,1 0,-25-25,0-25,-1 25,-24-49,0 0,0 49,0-25,0-24,0 49,0-25,0 1,0-26,-24 51,-1-1,0 0,0 0,-24 25,24-25,0 0,-25 1,1 24,-1 24,25 1,-24 0,24 0,0-25,0 50,1-26,24 26,0-25,0 0,0-1,0 1,0 0,0 0</inkml:trace>
  <inkml:trace contextRef="#ctx0" brushRef="#br0" timeOffset="140209.3437">15950 18157,'25'0,"-1"25,-24 0,0 24,0-24,0 25,0-1,0-24,0 25,0-1,0-24,0 25,0-25,0-1</inkml:trace>
  <inkml:trace contextRef="#ctx0" brushRef="#br0" timeOffset="141686.0678">16619 17686,'-24'0,"-1"49,25 1,-25 0,0-26,25 26,0 0,0-26,0 51,0-1,0-49,25 25,0-1,0-24,-1-25,1 50,0-50,0 0,25 0,-26 0,26 0,-50-50,50 25,-26-24,1-1,-25 0,0-24,0 24,0 26,0-26,0 0,0 26,0-1,0-25,-25 1,25 24,-24 0,-1 25,-25 0,1 0,-1-25,0 0,1 25,-26 0,1 0,49 25,25 0,-25-25,-24 25</inkml:trace>
  <inkml:trace contextRef="#ctx0" brushRef="#br0" timeOffset="142630.4245">17264 17711,'0'74,"0"-24,0-1,0 1,0-1,0 26,0-1,0-49,0 49,0 1,0-26,0-24,0 0,-24-25,24-25,0 0</inkml:trace>
  <inkml:trace contextRef="#ctx0" brushRef="#br0" timeOffset="143834.0144">17562 17661,'0'25,"0"49,0 1,0-1,0-24,0-1,0 1,0-25,0-1,0 26,0 24,25-49,-25 0,25 0,24-25,1 0,-25 0,24 0,-49-25,50 25,-25-25,-25-24,25-26,-1 26,1 24,-25-25,0 1,0 24,0-25,0-24,0 49,0-25,-25 1,1-26,-1 51,0-26,-25 25,-24 25,-1 0,26 0,-1 0,1 25,-1 0,50 0,-25-1,0 1,1 0,24 25,0 24,0-49,0 24,0-24,0 0,24 0,1-25</inkml:trace>
  <inkml:trace contextRef="#ctx0" brushRef="#br0" timeOffset="145359.6614">18430 17686,'25'0,"-25"-75,0 26,0 24,0 0,50 25,-1 0,-49 25,50-25,-25 25,-25 0,0 24,0 1,24-1,1-24,-25 50,0-1,0-49,0 0,-49-1,24 26,-25-25,25-25,25 25,-49-1,-1 26,25-25,-24 24,-1-49,25 50,1-25,24 0,0-1,-25 26,25 24,0-49,49-25,26 0,-26 0,26 0,-26 0,26-25,-26 1,1 24,-50-25,0-50</inkml:trace>
  <inkml:trace contextRef="#ctx0" brushRef="#br0" timeOffset="145858.1724">18877 18331</inkml:trace>
  <inkml:trace contextRef="#ctx0" brushRef="#br0" timeOffset="147794.7389">17190 18083,'25'0,"-25"-25,0-25,0 25,0-24,0-1,0 25,0-24,25 24,-25 0,0-49,0 24</inkml:trace>
  <inkml:trace contextRef="#ctx0" brushRef="#br0" timeOffset="169914.1456">16595 13047,'0'0,"24"0,26 0,-25 0,25 0,49-25,25 25,-25-24,75-1,-1-25,1 50,-25 0,-75 0,25 0,-24 0,-1 0,-24 25,-25 0,49-25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8:06:30.01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10939 7962,'25'0,"0"0,24 0,26 0,-1 0,-24 0,-1 0,26 0,-25 0,24 0,0 0,1 0,-26 0,26 0,-1 0,-24 0,24 0,25 0,1 0,-1 0,-50 0,26 0,-1 0,1 0,-26 0,26 0,-26 0,-24 0,50 0,-1 0,0 0,1 0,-1 0,1 0,24 0,-50 0,26 0,-1 0,-24 0,-25 0,49 0,1 0,-1 0,0 0,50 0,-24 0,-1 0,-25 0,-24 0,24 0,1 0,-1 0,-24 0,24 0,1 0,24 0,0 0,-25 0,26 0,24 0,49 0,-49 0,25 0,-50 0,25 0,50 0,0 0,-1 0,-24 0,0 0,-25 0,0 0,-25 0,-24 0,-26 0,-24 0,25 0,-26 0,1 0</inkml:trace>
  <inkml:trace contextRef="#ctx0" brushRef="#br0" timeOffset="19468.4739">20960 14039,'25'25,"0"25,0-1,0-24,-1 0,-24 0,25 0,0-1,0-24,0 0,49 0,-24-24,24 24,-24 0,-1-25,1 0,-1 25,-24-25,25 25,-1 0,-24 0,25-25,-1 25,1 0,24 0,-24-24,-25 24,25 0,24 0,-24-25,-50 0,74 25,-24-25,-50 0,0-24,0-26,0 26,0-26,0 1,0 24,0-24,0 0,0 49,0 0,0-25,0-24,0 24,0 26,-25-26,0 0,25 1,0-26,0-24,0 0,0 24,25 26,-25-26,0 26,25-1,-25 25,0-24,0-26,0 26,-25-26,0 51,0-26,0 25,1-49,-26-1,25 1,0 24,1 25,-1-24,25-1,-25 1,0 49,25-50,0 25,0 0,-25 1,0-1,1-25,-1 1,0-1,25 0,-25 1,-24 24,24 0,0 25,-25 0,1 0,-1 0,1 0,-1 25,0-25,26 25,-26 0,0-1,26-24,-26 0,0 25,26 0,-1-25,0 25,0-25,0 0,1 25,24 24,-25 26,0-75,25 49,-25-24,0 0,1 49,24 1,-25-51,25 1,-25 25,25-1,0-24,-25 50,0-26,25-24,-25 25,1 24,-1-49,25 0,0 24,0-24,0 25,0-25,0-1,0 51,-25-1,0-49,25 0,0 49,0 1,0-26,25-24,-25 25,0-1,0-24,0 25,25-50,0 49,-1-24,-24 0,0 0,25 24,0-49,0 50,-25-25,0 0,25-1,-25 26,25 0,-1-26,-24 26,25-50,-25 50,25 24,-25-24</inkml:trace>
  <inkml:trace contextRef="#ctx0" brushRef="#br0" timeOffset="60663.2864">19522 15280,'0'-50,"0"25,24 25,26-49,-50 24,50 0,-26-25,-24-24,25 24,-25 26,0-1,0-25,25 25,-25-24,0-1,0 1,25 24,-25 74,0 1,0 0,0-1,25-24,-1 0,-24 24,0 26,0-1,0-24,0 24,0 1,0-26,0 26,0-1</inkml:trace>
  <inkml:trace contextRef="#ctx0" brushRef="#br0" timeOffset="61333.5907">19274 15528,'49'0,"26"0,-26 0,1 0,24 0,-24 0,-25 0,49 0,-24 0,-1 0,51 0,-1 0,0 25,0-1,0-24,-49 0,-25 0,24 0</inkml:trace>
  <inkml:trace contextRef="#ctx0" brushRef="#br0" timeOffset="63775.0232">19770 16222,'-25'0,"0"-25,25 1,-25 24,0-50,-24 25,-26 25,26 0,-26 0,1 0,0 0,24 0,-24 25,24 0,0 0,75-1,0-24,-25 25,25-25,0 0,-1 0,26 0,-25 25,0 0,49-25,0 0,-49 0,0 0,49 0,-24 0,24 0,-74-25,50 0,24 25,-24 0,25 0,-1 0,-24 0,-26 0,26 0,-25 0,24 0,1 0,-25 0,0 0,-1 0,-24 25,0 25,0-26,0 1,-24 0,-1 0,-50-25,1 25,49 0,0-25,-49 0,49 0,0 0,1 0,-1-25,0 0,0 0,25-25,-25 26,25-1,0 0</inkml:trace>
  <inkml:trace contextRef="#ctx0" brushRef="#br0" timeOffset="64680.6019">19150 14684,'0'25,"-50"0,25 49,-24 26,-1-26,0 25,1-24,24 24,-25 0,25 0,-24-24,24 24,0 0,0-24,1 24,24-50,0 26,0-1,0 25,0-24,0-1,0 26,0-26,24 25,1 0,0-24,0-26,-25 26,25-26,-1 1,1-50,50 0</inkml:trace>
  <inkml:trace contextRef="#ctx0" brushRef="#br0" timeOffset="65805.3042">20836 14412,'25'-25,"0"25,0 25,0 24,-1 26,1 24,0 25,0 74,24 1,-24-1,0 1,-25-26,0 50,0 1,0-51,0-49,0-24,-25-1,0-25,1-49,-1 0</inkml:trace>
  <inkml:trace contextRef="#ctx0" brushRef="#br0" timeOffset="66565.487">21804 15453,'24'0,"1"0,0 0,0 0,24 0</inkml:trace>
  <inkml:trace contextRef="#ctx0" brushRef="#br0" timeOffset="67142.5792">21754 15602,'0'25,"25"-25,24 0,26 0</inkml:trace>
  <inkml:trace contextRef="#ctx0" brushRef="#br0" timeOffset="68232.039">22523 15255,'0'-25,"-50"25,26 25,-26-25,25 25,-24-1,-1 26,25 0,25-25,-25 24,25 26,0-26,0-24,0 25,0 24,0-24,25-26,0 1,0 0,0 25,-1-50,1 0,25 0,-1 0,-24 0,25 0,-1 0,-24 0,25 0,-1-50,1-24,0-1,-26 1,26-1,-25 26,0-1,-25 1,0 24,0-50,0 50,-25 1,-25 24,-24 0,-1 0,51-25,-1 25,-50 0,51 0,-1 0,0 0</inkml:trace>
  <inkml:trace contextRef="#ctx0" brushRef="#br0" timeOffset="93484.0977">10914 15949,'0'-24,"25"24,25-50,-1-24,1-1,0 1,-1-1,1 1,-1 24,-24-24,0-1,-25 1,0 49,25-24,-25-26,50 75,-50 50,0-1,0 26,0-26,0 1,0 25,0 24,0 0,0 0,0-49,0 24,0-24,0-25</inkml:trace>
  <inkml:trace contextRef="#ctx0" brushRef="#br0" timeOffset="94099.8711">10468 16421,'50'0,"-1"0,26 0,24 0,25 0,99 0,-25 0,-24 0,0 0,49 0,-25 0,-24 0,-25 0,-75 0,26 0,-26 0,0 0,-49 0,0 0,0 0</inkml:trace>
  <inkml:trace contextRef="#ctx0" brushRef="#br0" timeOffset="95299.757">11435 16867,'75'0,"-1"-25,-24 1,49 24,-25 0,1 0,-26 0,51 0,-26 0,0 0,-49 0,25 0,-1 24,-24 1,-25 0,-25 0,-24 24,24-49,-49 50,-26 0,26 24,0-24,-1-1,1 1,-1-1,26 1,24-25,-25 24,1-49,24 50,-25-25,50 25,0 24,0-49,50 0,0-1,24 1,0-25,-24 0,0 0,24 0,-24 0,24 0,0 0,1 0,-26-25,26 1,-26 24,26 0,-50-25,24 25,1 0</inkml:trace>
  <inkml:trace contextRef="#ctx0" brushRef="#br0" timeOffset="98229.405">10840 15230,'-25'0,"0"0,-24 0,-1 25,1 24,-1 1,-49 25,49-1,-24 0,24-24,-24 74,49-25,0 25,25 0,0 50,0-25,0-25,0-25,25 25,24 74,-24-123,-25-1,25 1,-25-1,25 25,0-24,0-1,-25 1,0-1,24-24,1 49,0 0,-25 0,25 0,0-24,-25-26,24 26,-24-1</inkml:trace>
  <inkml:trace contextRef="#ctx0" brushRef="#br0" timeOffset="98968.9924">12775 14684,'25'0,"24"0,1 50,-1 49,51 25,-26 25,-24 0,24-25,-24 74,24-24,-49 0,0-1,-1 26,-24-1,0 75,0-25,0 0,-24-25,-51 1,50-51,-49 26,24-26,-49-24,25 0,24-50,1-24,-1-26,0 1,1-25,-1-25,25 0</inkml:trace>
  <inkml:trace contextRef="#ctx0" brushRef="#br0" timeOffset="100286.6413">13717 14908,'0'24,"0"51,0-1,25-24,0 24,-25 25,25 1,-25-26,0-49,25 0,-25 24,0-98,0-50,0-26,-25 1,0-24,25 24,0 24,0 26,0 49,0 0,0 1,74 48,-24 1,0 0,-26 0,26 24,0 1,-1 24,-24-24,0-25,-25 0,25 24,-25 1,0-1,0 1,24-25,-24 49,25-74</inkml:trace>
  <inkml:trace contextRef="#ctx0" brushRef="#br0" timeOffset="149970.1077">19794 2381,'25'0,"-25"-25,25 1,-25-1,25 0,-25-25,0 1,0-26,0 1,0 0,25 74,-25-25,0 0,25-25,-25-24,24 24,1 26,-50 73,1 1,-1 24,0-49,25 25,0-1,-25-24,0 25,25-1,0-24,0 25,-25-26,25 1,0 25,0 24,-24-24,-1-25,25 49,0 0,0-24,0-25,0 0,0 0</inkml:trace>
  <inkml:trace contextRef="#ctx0" brushRef="#br0" timeOffset="150868.0641">19050 2902,'75'25,"98"0,51 49,-1-49,50 49,-75-49,25 50,-24-51,-75 1,-25 0,-24 0,-1-25,-49 0</inkml:trace>
  <inkml:trace contextRef="#ctx0" brushRef="#br0" timeOffset="154805.1986">19001 3870,'25'-25,"24"0,50-74,1-1,-26 26,0 24,-24 1,0 24,-50 0,-25 50,-25 25,25-1,1 26,-26-26,25 26,0-1,1 1,-1 24,-25 0,25 0,1 0,-1 1,0-1,0-25,25-24,0-1</inkml:trace>
  <inkml:trace contextRef="#ctx0" brushRef="#br0" timeOffset="155956.0331">19894 3770,'-25'-24,"0"24,-49 24,-26 26,-24 0,75-1,-26 1,26 24,-1-24,1-1,-1 1,25 0,25-26,0 26,0 0,0 24,25-74,25 50,-50-26,49-24,1 0,-25 0,24 0,26 0,-51 0,51 0,-1 0,25-24,1-1,24-50,0 26,-25 24,-49-25,74 1,-50-26,-49 26,24-1,1 1,-25-1,-25 25,0-24,0 24,0 0,-25 0,0 0,-24 25,-1-24,25-1,-49 0,-1 25,51 0,-51 0,26 0,-1 0,50 25,-50-25,1 25,24-25,-25 0,-24 0,74 24,-50-24,-24 0,49 0,0 25,-49-25,74 25</inkml:trace>
  <inkml:trace contextRef="#ctx0" brushRef="#br0" timeOffset="157131.706">20985 3870</inkml:trace>
  <inkml:trace contextRef="#ctx0" brushRef="#br0" timeOffset="157259.6257">20985 3870</inkml:trace>
  <inkml:trace contextRef="#ctx0" brushRef="#br0" timeOffset="160930.5284">21556 3646,'0'-25,"-25"25,0 0,-25 0,26 0,-1 25,-25-25,25 0,1 25,-1 0,-50-25,75 25,-24-25,-26 0,25 25,-24-1,-1 1,25 0,25 0,0 49,0 1,0-1,0-24,25-26,0 1,0-25,24 0,1 0,-25 0,49 0,0 0,-24 0,0 0,-1-25,1 1,-25-26,-25 0,0-24,0 24,0 26,-25 24,-25-25,25 0,-24 25,-1 0,25 0,-49-25,0 25,49 0,-25 0,25 0,1 0,-51 0,1 0,74 25,-25-25</inkml:trace>
  <inkml:trace contextRef="#ctx0" brushRef="#br0" timeOffset="162021.2094">20811 3324,'25'0,"50"0,-1 0,25 0,-49 0,24 0,1 25,-26-25,-24 0,25 0,-1 0,1 0,24 0,1 0,-1 0</inkml:trace>
  <inkml:trace contextRef="#ctx0" brushRef="#br0" timeOffset="162635.39">22002 3299,'25'-25,"25"25,-1 0,-24 0,49 0,-24 0,-25 0,24 0,1 0,-25 0,24 0,-24 0</inkml:trace>
  <inkml:trace contextRef="#ctx0" brushRef="#br0" timeOffset="163012.1568">22101 3572,'174'-25,"-348"50,348-75,-124 50,24 0,-24 0,-1 0,1 0</inkml:trace>
  <inkml:trace contextRef="#ctx0" brushRef="#br0" timeOffset="163650.1809">19199 5507,'25'0,"25"0,-1 0,26 0,-51 0,26 0</inkml:trace>
  <inkml:trace contextRef="#ctx0" brushRef="#br0" timeOffset="164187.6979">19323 5730,'25'0,"49"0,-49 0,25 0</inkml:trace>
  <inkml:trace contextRef="#ctx0" brushRef="#br0" timeOffset="165301.5279">19770 5358,'0'49,"24"1,1 0,0-26,0 26,0-25,-25 24,49-49,-24 25,0 0,25-25,-1 0,-24 25,25 0,24-25,0 0,-24 0,24 0,-24 0,-25 0,24-25,-24 0,0 0,-25-24,0-26,0 26,0-1,0 0,-25 1,0 49,25-50,-24 25,24 1,-50-1,0-25,1 25,-1 1,1 24,-26 0,26 0,24 0,-25 0,1 0,24 0,0 24,0 1,25 0,0 49,0-24,0 24,0 1,0-50,0-1,0 51</inkml:trace>
  <inkml:trace contextRef="#ctx0" brushRef="#br0" timeOffset="165880.168">21010 5705,'25'25,"-25"0,0-1,0 51,0-1,25 1,-1-1,-24-49,0 25,0-26,0 1,0 0,-24-25,24-25,0-24</inkml:trace>
  <inkml:trace contextRef="#ctx0" brushRef="#br0" timeOffset="166838.5095">21506 5259,'422'272,"-398"-296,-470-224,917 471,-446-248,25-25,-50 1,0-1,0 25,-50 1,25-1,-24 0,-1 0,0 25,-24 0,0-25,24 1,-24 24,24 0,25 0,0 0,25 74,0-49,0 24,25 1,-25 0,0-26,0 26,0 0,25-26,-25 1,25 0</inkml:trace>
  <inkml:trace contextRef="#ctx0" brushRef="#br0" timeOffset="167685.426">22597 4936,'-49'0,"24"25,0 0,0 0,1-25,-1 49,0-24,0 0,25 49,0 1,0-51,0 26,0 0,50-1,-1-24,-49 0,50 0,0-1,-26-24,26 0,24 0,-49 0,50 0,-26 0,-24-24,0-26,24-24,-24 24,0-49,-25 24,0 1,0-25,-25 49,0 1,1 24,-51 25,1 0,-1 0,51 0,-1 0,-25 0</inkml:trace>
  <inkml:trace contextRef="#ctx0" brushRef="#br0" timeOffset="168404.1564">23267 4738,'0'24,"-25"51,25 24,0-49,0 49,25-25,0 1,25-1,-26-49,1-25,25 25,-1 0,-24-25,25 0,24 0,-24 0,24 0,-49-50,0 25,-25-49,0-1,0-49,-50 25,1-25,24 74,-25 26,25-1,1 25,-51 0,1 0,49 25,0-25</inkml:trace>
  <inkml:trace contextRef="#ctx0" brushRef="#br0" timeOffset="169838.163">24111 5407</inkml:trace>
  <inkml:trace contextRef="#ctx0" brushRef="#br0" timeOffset="170038.0457">24681 5333</inkml:trace>
  <inkml:trace contextRef="#ctx0" brushRef="#br0" timeOffset="170359.9536">24706 5283</inkml:trace>
  <inkml:trace contextRef="#ctx0" brushRef="#br0" timeOffset="193045.7172">10964 8062,'-25'0,"-24"0,-1-50,-24-25,24 1,0 0,26-1,24 50,-25-49,0 24,25-24,0 24,0-24,-25-25,0 0,1 24,24-24,0 25,0-26,0 26,0 24,0 25,0-49,0 24,0 26,0-26,24-24,1 24,-25 0,0 1,0-1,0 25,0-24,0 24,0-25,0-24,0 49,0 0,75 25,-26 0,1 0,-1-24,26-1,49 0,0 25,49-25,51-25,-1 1,0 24,-49-25,-25 26,-25-1,-25 0,0 25,0-25,1 0,-26 1,-49 24,49 0,1-25,24 0,-25 0,50 25,0 0,0 0,25 0,-25 0,0-25,25 1,-50-1,-24 25,-26 0,26-25,-1 0,25 25,25-25,0 25,50 0,-25 0,24 0,-49 0,0 0,1 0,23 0,-48 0,-51 0,26 0,24 0,0 0,25 0,-25 0,25 0,0 0,50 0,-50 0,-25 0,-24-24,-26 24,-49 49,0 50,0 25,0-24,0 24,0-25,0 25,0-25,0-49,0 24,25 25,0-24,0 24,-25-25,24 75,26-25,-50 50,25 0,-25-26,0-24,0-24,0-1,0-50,0 26,0-1,0-49,0 25,0-26,0 26,0 0,0-25,0-1,0 51,25-26,-1 1,-24 24,0-24,0-25,0 0,-49-25,24 0,-25-25,-24 0,24 0,26 25,-26-25,-24 1,74-1</inkml:trace>
  <inkml:trace contextRef="#ctx0" brushRef="#br0" timeOffset="194271.0016">13916 7193,'99'100,"0"-51,-24 1,24-1,0-24,0-25,25 0,-24 0,24 0,-25-49,25-26,-25 26,-25-26,-49 26,0-26,-25 1,0-1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8:11:23.24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8955 12353,'0'-25,"49"25,-49-25,50 25,-25-25,0 25,49 0,0 0,-49 0,50 0,-26 0,1 0,-25 0,24 0,1 25,0-25,24 0,-24 0,-26 25,51-25,-50 0,24 0,26 0,-51 0,26 0,-25 0,24 0,1 0,0 0,-26 0,26 0,25 0,-51-25,1 25</inkml:trace>
  <inkml:trace contextRef="#ctx0" brushRef="#br0" timeOffset="3172.2769">15553 12229,'0'25,"0"-1,25 1,-25 0,24 0,-24 24,25-24,0-25,0 25,-25 0,25-25,0 0,-1 0,26 0,0 0,-26 0,26 0,24 0,-49 0,25 0,-1 0,-24 0,25 0,-25 0,24 0,26 0,-1 0,-24 0,24 0,0 0,51 0,48 0,-49 0,-25 0,1 0,-26 0,-24 0,24 0,-24 0,24 0,25 0,1 0,24 0,-25 0,0 0,-25 0,-24 0,0 0,-1 0,1 0,49 0,0 0,0 0,25 0,50 0,-50 0,0 0,-25 0,1 0,-1 0,-25 0,-49 0,25 0,-26 0,1-25,-25 0,25 0,0-24,0 24,-1 0,1 0</inkml:trace>
  <inkml:trace contextRef="#ctx0" brushRef="#br0" timeOffset="14339.2475">10369 7863,'74'0,"1"0,49 0,-25 0,25 0,-25 0,-25 0,26 0,-1 0,25 0,-25 0,0 0,1 0,-26 0,25 0,0 0,1 0,-1 0,-50 0,51 0,-1 0,0 0,0 0,1 0,-26 0,25 0,0 0,25 0,-24 0,-1 0,0 0,0 0,25 0,-49 0,74 0,-25 0,0 0,0 0,-25 0,0 0,-25 0,1 0,-25 0,24 0,0 0,-24 0,99 0,-25 0,0 0,49 0,1 0,-75 0,1 0,24 0,-25 0,-25 0,1 0,24 0,0 0,25 0,-25 0,25 0,-24 0,24 0,49 0,-49 0,0 0,25 0,-75 0,26 0,-26 0,25 0,1 0,24 0,49 0,1 0,-1-25,51-24,-100 24,49 25,-49 0,25 0,-25 0,0 0,-25 0,25 0,-24 0,-1 0,-25 0,1 0,24 0,25 0,50 0,-1 0,51 0,-26 0,-49 0,-25 0,-25 0,0 0,-74 0,25 0,-26 25,-24-1,-24-24,-1 0,-25 0,25 25,1 0,-26 0,-24 0,-1-1,50 1,-24 0,-1-25,1 25,24 0,0 0,-25-25,26 24,-26-24,0 25,125-25,-1-25,1 1,-51-1,26 0,0 25,-50-25,24 25,26-25,-25 0,24 1,-24-1,25 0,-1 0,-24 0,-25 1,25 24,0-25,0 0,-1 0,1 0,0-24,-25 24,-50 0,26 0,-1 1,-50 24,1 0,0 0,24-25,25 25,-24 0,49-25,-50 25,-24-25,49 0,0 1,-25 24,1-25,24 25</inkml:trace>
  <inkml:trace contextRef="#ctx0" brushRef="#br0" timeOffset="16553.6453">15131 7913,'0'-50,"0"25,0 50,0 0,0 24,-25-24</inkml:trace>
  <inkml:trace contextRef="#ctx0" brushRef="#br0" timeOffset="18390.1607">14883 8409,'0'25,"-25"-1,25 51,-24-50,-1-1,25 51,0-50,0 24,25 1,24-25,1-25,-25 24,24 1,-24 0,0-25,49 0,-49 0,0 0,49 0,-24 0,-25 0,-1 0,1-25,-25 0,25 1,-25-1,0 0,0-25,0 26,0-1,-25 25,0-25,1 25,-26 0,25-25,0 25,1-25,-26 25,50-24,-50 24,26 0,24 24,0 26,0-25</inkml:trace>
  <inkml:trace contextRef="#ctx0" brushRef="#br0" timeOffset="20821.6677">15379 8657,'-25'-25,"25"-25,-24 50,-1-49,0 24,0 0,25 0,-25 1,1 24,-51 0,1 0,24 0,25 0,1 0,-1 0,-25 0,25 24,1 1,-1 0,0 0,25 0,0-1,0 1,0 50,25-1,0-74,-1 50,1-26,25-24,-25 25,-1-25,51 0,-50 25,-1-25,26 0,24 0,1 0,-50-25,-1 0,1 1,0-1,-25-25,25 25,-25-24,0-26,0 100,0 25,0-1,0-24,0 25,0 24,0-49,0 0,25 0,-1-1,1-24,0 0,25 0,24 0,-49-24,0-1,0 0,-1 0,-24 0,0 1</inkml:trace>
  <inkml:trace contextRef="#ctx0" brushRef="#br0" timeOffset="22431.9975">15106 7937,'0'-24</inkml:trace>
  <inkml:trace contextRef="#ctx0" brushRef="#br0" timeOffset="23465.7466">14139 7441,'-74'0,"24"0,0 0,-24 25,24 0,26 25,-1-26,-25-24,50 25,-25 0,1 0,-1-25,25 25,0 24,0 1,-25-25,0 24,25 26,0-26,25-49,-25 25,25 25,49-50,1 25,-1-25,-49 24,24 1,1-25</inkml:trace>
  <inkml:trace contextRef="#ctx0" brushRef="#br0" timeOffset="24877.9126">17041 7417,'0'24,"0"51,50-1,-25 1,24 24,-24 0,-25-25,25 1,-25-25,0-1,0 1,0 24,0-49,0 0,-25 0,0-1,25 1,-49-25,24 25</inkml:trace>
  <inkml:trace contextRef="#ctx0" brushRef="#br0" timeOffset="30332.6222">13841 7789,'0'-25,"25"0,0 0,0 25,49 0,-24-25,24 25,-49 0,49-24,-24 24,-25 0,49 0,-49 0,0 0,-25 24,25 26,24-25,-24 0,-25-50,0-50,0-24,0 0,0 25,0 123,25 1,0-1,-25 1,25 0,-25-1,0 26,0-51,-75-24,50 0,-24 0,-1 0,0 0</inkml:trace>
  <inkml:trace contextRef="#ctx0" brushRef="#br0" timeOffset="32940.8305">16892 7888,'0'-25,"-24"0,-26 0,25 1,-24-1,-1 25,0-50,25 25,1 1,-26-1,25 25,0 0,-24-25,24 25,-25 0,-24 0,24 0,-24 0,49 0,0 0,-24 0,-1 0,1 25,49 0,-50-25,25 24,-24 1,24 0,25 0,-25-25,-25 25,50-1,25-24,25 0,24 0,1-24,-26 24,-123 0,49 0,-49 0,24 24,25-24,-49 0,49 0,0 0,25-24,25 24,0-25,-25 0,25 0,-1 0,1-24,25 24,-1 0,-24 0</inkml:trace>
  <inkml:trace contextRef="#ctx0" brushRef="#br0" timeOffset="73542.5215">17934 15726,'0'25,"0"49,0-49,0 25,0-1,0-24,0 25,0-1,0 1,25-25,0 24,24-24,-24 0,25 0,24 0,1-25,-26 0,26 0,24 0,0 0,0 0,0-25,1 0,-26-25,-24 26,49-1,0 0,50 0,-50 25,25-25,-25 25,25 0,50 0,25 0,24 0,25 0,0 0,-25 0,75 25,-50-25,25 0,-25 0,0 0,-75 0,-73 0,-1 0,-25 0,-49 0,25 0,24 0,-24 0,-1 0,26 0,-26 0,26 0,-26 25,1-25,-50 25</inkml:trace>
  <inkml:trace contextRef="#ctx0" brushRef="#br0" timeOffset="251540.9801">8682 15801,'50'0,"-1"0,26 0,-1-25,-49 0,0 25,49 0,0 0,-49 0,25 0,-1 0,1 0,0 0,-1 0,-24 0,50 0,-1 0,-49 0,49 0,1 0,-1 0,-24 0,-1 0,1 0,-25 0,-1 0,1 25,0-25,49 0,-24 0,0 0,24 0,-24 0,-25 0,49 0,-24 0,-26 0,-24 25,-49-1,24-24,-49 0,-1 0,25 0,-24 0,0 0,-1 0,26 0,-26 0,26-24,-1 24,0 0,26-25,-26 25,0 0,-24 0,0 0,-1 25,-24-1,49-24,1 25,-26-25,26 0,24 0,-25 0,-24 0,24 0,-24 0,-1 0,51 0,-1 0,-50 0,75-25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8:13:39.59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12750 7466,'25'0,"49"0,-24 0,-25 0,24 0,1 0,-1 0,1 0,0 0,-26 0,26 0,0 0,-1 0,1 0,24 0,-49 0,25 0,-1 0,1 0,0 25,-1-25,-24 0,49 0,1 0,-26 0,-24 0,25 0,-25 0,24 0,1 0,-25 0,24 0,26 0,-51 0,26 0,0 0,-1 0,26 0,24 0,-49 0,-1 0,26 0,-26 0,-24 0,25 0,-1 0,-24 0,25 0,24 0,-49 0,49 0,1 0,-26 0,26 0,-1 0,-24 0,-26 0,26 0,-25 0,25 0,-1 0,-24 0,25 0,-1 0,1 0,24 0,1 0,-26 0,-24 0,49 0,-24 0,-25 0,24 0,26 0,-26 0,1 0,24 0,-49 0,25 0,24 0,-24 0,0 0,-1 0,-24 0,49 0,-24 0,-25 0,24 0,26 0,-26 0,26 0,-1 0,-24 0,-25 0,24 0,26 0,-51 0,26 0,-25 0,25 0,24 0,0 0,-24 0,24 0,1 0,-26 0,26 0,-26 0,1 0,-25 0,49 0,-24 0,-25 0,24 0,-24 0,49 0,-24 0,24 0,-24 0,25 0,-1 0,-24 0,-1 0,26 0,-51 0,26 0,0 0,-26 0,26 0,24 0,-24 0,24 0,1 0,-50 0,-1 0,1-50,25 26,-25-26,-1 50,-24-50,0 26,25-1,0-50,-25 1,25 74,0-50,-25 1,0 24,0-25,0-24,0 49,0-25,0 1,0 24,0-49,0 24,25 25,-1-24,-24 98,0 1,0 49,-24-25,-1 1,25-1,0-24,-25 0,25-1,0 1,-25-1,25 1,0 0,-25-50,0 49,1-24</inkml:trace>
  <inkml:trace contextRef="#ctx0" brushRef="#br0" timeOffset="1631.3137">12775 7590,'25'-25,"-25"-24,-25-1,0-24,0-1,0 1,1 0,-1-1,25 50,-25-24,0-1,0 50,1-74,24 123,0 1,0-25,0 24,0 1,24-25,-24 24,0-24</inkml:trace>
  <inkml:trace contextRef="#ctx0" brushRef="#br0" timeOffset="37520.5385">14288 12824,'-25'0,"25"50,0-1,0 1,0-50,-25 347</inkml:trace>
  <inkml:trace contextRef="#ctx0" brushRef="#br0" timeOffset="39756.478">14238 13295,'0'25,"75"-25,-1 0,-49 0,49 0,1 0,-1 0,1 0,24 0,0 0,-25 0,1 0,-26 0,26 0,-1 0,-24 0,-1 0,1 0,-25 0,24 0,1 0,-25 0,49 0,-24 0,0 0,-1 0,26 0,-26 0,1 0,24 0,1 0,-51 0,26 0,0 0,-26 0,26 0,24 0,-24 0,24 0,1 0,-26 0,26 0,-25-25,-50 1,0-1,0-25,-25 0,0 26,25-26,0 25</inkml:trace>
  <inkml:trace contextRef="#ctx0" brushRef="#br0" timeOffset="49444.2895">15404 13667</inkml:trace>
  <inkml:trace contextRef="#ctx0" brushRef="#br0" timeOffset="51620.8535">15354 10988,'0'-49,"-24"-50,-26-25,-49-124,0 74,-1-24,51 24,-1 75,25-1,1 51,24-1,0 25,0-24,-25 24,50 25,-1 0,51-25,74 0,-25-24,49 24,1 0,0 25,-1 0,-24 0,-25 0,-25 0,0 0,-49 0,24 0,1 0,-26 0,1 0,0 0,-25 0,24 0,1 0,-1 0,51 0,-26 25,25-25,0 0,1 0,-51 0,1 0,24 0,-24 0,-1 0,1 0,-25 0,49 25,1-25,24 25,0-1,-24 1,-26-25,26 25,-1 0,0-25,-49 25,25-25,24 24,-49-24,-25 25,50 0,-1 0,1-25,-25 25,-25-1,24 1,1-25,-25 75,0 24,25-50,-25 26,25-1,0-24,-25-25,0 24,0 1,0 0,0-1,0 1,0-25</inkml:trace>
  <inkml:trace contextRef="#ctx0" brushRef="#br0" timeOffset="54191.674">15429 10988,'-25'0,"50"-24,24-1,26 0,24 0,0 0,50-24,-50 24,-49-25,24 26,-24-1,0 25,-26 0,26 0,0 0,-1 0,1 0,-1 0,-24 0,50 0,-26 0,-24-25,25 0,-1 25,-24 0,50 0,-1 0,0 0,-49 0,25 0,-25 0,24 0,26 0,-1 0,-24 25,24-25,0 25,26-25,-1 0,-49 0,24 0,0 0,-24 0,-25 0,49 25,-24-1,-25-24,49 25,-24-25,-26 0,26 0,24 0,1 25,-50 0,24-25,1 25,-1-25,26 0,-1 0,-24 0,-50 24,0 1,-50 0,-74 0,-25 24,-24-24,-1 50,75-51,0 1,24-25,26 0,-1 0,1 25,-1-25,0 0,1 0,-26 0,1 0,24 0,25 0,-24 0,-26 0,75-25,-49 25,-26-25,26 1,-26-1,26 0,-1 0,1 0,-26 1,1-26,-1 25,50 0,-24 25,-1 0,25 0,1-24,-26-1,25 25,-49 0,-1 0,1-25,24 0,1 25,-1-25,-24 25,24-24,25 24,-24 0,-1-25,-24 25,24-25</inkml:trace>
  <inkml:trace contextRef="#ctx0" brushRef="#br0" timeOffset="108715.7176">2704 16644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8:15:58.55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14958 11981,'24'0,"51"0,-1 0,-24-25,49 0,0 0,0 25,1-25,-1 1,0 24,-24 0,-26 0,26 0,-1 0,0 0,-24 0,24 0,1 0,-26 0,26 0,-26 0,-24 0,50 0,-26 0,-24 0,25 0,-25 0,-1 0,-48 0,-51 0,25 0,26 0,-26 0,0 0,1 24,24-24,-25 0,1 0,24 25,-49-25,24 0,25 25,-24 0,-1-25,0 0,1 0,-1 0</inkml:trace>
  <inkml:trace contextRef="#ctx0" brushRef="#br0" timeOffset="1531.9214">17215 11013,'0'-25,"74"25,1 0,24 0,-50 0,1 0,24 25,1 0,-50 0,0 0,-1-25</inkml:trace>
  <inkml:trace contextRef="#ctx0" brushRef="#br0" timeOffset="2092.0982">17091 11311,'74'0,"-49"0,25 0,-1 0,-24 0,49 0,1 0,-26 0</inkml:trace>
  <inkml:trace contextRef="#ctx0" brushRef="#br0" timeOffset="2894.9592">17165 11112</inkml:trace>
  <inkml:trace contextRef="#ctx0" brushRef="#br0" timeOffset="4374.2217">17165 11137,'-25'0,"50"-25,0 25,-25-49,25 24,0 0,-1 25,-24-25,75 25,-50 0,49 0,-24 0,-26 0,1 0,25 25,-25-25,-1 25,1 0,0-25,50 0,-26 0,-24 0,25 0,-26 0</inkml:trace>
  <inkml:trace contextRef="#ctx0" brushRef="#br0" timeOffset="5232.4755">17140 11435,'25'0,"0"0,25 0,-1-50,1 26,-25 24,24-25,-24 25,0 0,0 0,49 0,-24 0,-1 0,1 0,-25 0</inkml:trace>
  <inkml:trace contextRef="#ctx0" brushRef="#br0" timeOffset="5924.9229">18257 10939,'0'25,"0"49,0-24,0 24,0-24,0-1,-25 1,25-25</inkml:trace>
  <inkml:trace contextRef="#ctx0" brushRef="#br0" timeOffset="7342.6462">18852 10889,'0'-25,"-75"25,75 25,-49 0,-26-25,51 0,24 25,-25 0,0-1,25 26,0 0,0-26,0 26,0 25,0-26,0 26,25-51,0 26,-1-50,26 25,24-25,1 0,-25 0,-1 0,-24-25,0 25,0-50,-1-24,1 49,25-49,-25 24,-1 0,-24 26,0-1,0-50,0 51,0-1,-24 0,-1 0,0 25,0-25,-24 25,-26 0,50 0,1 25,-51-25,1 0,49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8:17:44.82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5805 5234,'0'0,"0"74,0-24,0 24,0-49,0 0,24 0,1-1,-25 1,0 0,25 25,0-26,0-24,-1 0,1 0,0 0,25 0,24-24,-49-1,-25-25,25 1,0 24,-25-25,24 50,-24-49,0-26,0 26,0-26,0 50,0 1,-24 24,-26 0,25-25,0 25,-49 0,-1 0,51 0,-1 0,0 25,-25-1,50 1,0 0,0 0,0 0</inkml:trace>
  <inkml:trace contextRef="#ctx0" brushRef="#br0" timeOffset="1207.9984">6474 5457,'25'0,"-25"74</inkml:trace>
  <inkml:trace contextRef="#ctx0" brushRef="#br0" timeOffset="10837.801">7020 5209,'0'-25,"-50"25,26 0,24 25,-25 25,0-1,25 1,0-1,0 1,0-25,0 24,0-24,0 50,0-51,0 1,25 50,-25-51,49-24,26 0,-50 0,-1-24,1-1,0-25,-25 1,25 24,-25-25,0 1,0 24,0-50,0 1,0 0,0 49,0 0,0-25,0 26,-50 24,1 0,-1 0,0 0,26 0,-51 0,50 0,25 24</inkml:trace>
  <inkml:trace contextRef="#ctx0" brushRef="#br0" timeOffset="11863.7202">7615 5234,'0'0,"-24"-25,-1 25,0 25,0 24,0-49,25 50,0 0,-24-26,24 26,0-25,0 0,0 49,0-49,0 0,24-1,1-24,25 0,-1 0,1-24,-25-26,0 25,24-49,-24-1,0 1,0 24,-1 26,-24-51,0 50,0 1,0-1,-49 25,24 0,-25 25,1-1,24 1,0 0</inkml:trace>
  <inkml:trace contextRef="#ctx0" brushRef="#br0" timeOffset="12958.7094">8260 5135,'-24'0,"-1"74,25-24,0-26,0 26,0 24,0-49,0 25,0-25,0-1,0 26,0-25,25 0,-25-1,24-24,1 0,25 25,-1-25,1 0,-25-25,24-49,1 0,0-1,-26 26,1-26,0 75,-25-49,0-26,0 50,-50 25,50-24,-24-1,-1 25,-25 0,-24 0,49 25,0-1</inkml:trace>
  <inkml:trace contextRef="#ctx0" brushRef="#br0" timeOffset="15086.7966">8930 5482,'0'-25,"0"0,25-24,0-1,-25 25,24-24,1-1,-25 0,0 100,0 24,0-49,0 25,0 24,0-49,0 49,0-24,0-25,0 24,0 1,0-25,0 49,0 1,0-50,-25-1,-24 1,-1 0,75-25,25 0,-1 0,1 0,-25 0,-100 0,50 0,-24 0,74-25,-1 0,26 25,-25 0,0 0,49-24,-49-1,-50 25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8:18:55.31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14759 6598,'-25'0,"1"25,-1 24,0 51,0-1,0 0,25 25,0-25,0 25,0-24,0-26,0 0,0-24,0 24,0 1,0-1,0-24,0 24,0 1,0-1,0-24,0 24,0 1,0-1,0-24,0 49,0-25,0 1,0-1,0 0,25-24,-25 24,0-49,0 25,0 24,0-24,0-25</inkml:trace>
  <inkml:trace contextRef="#ctx0" brushRef="#br0" timeOffset="10633.3758">16396 6201,'-25'0,"1"0,-1 50,25-1,-25 26,25-1,-25-24,25-1,0 1,0 0,-25 24,1-49</inkml:trace>
  <inkml:trace contextRef="#ctx0" brushRef="#br0" timeOffset="13615.9413">16595 6251,'0'-25,"-25"50,0-25,25 49,-25-24,25 0,0 25,0-1,0-24,0 49,25-24,0-25,0 0,-1-1,1 1,0-25,50 0,-51 0,26 0,0 0,-50-25,24 1,-24-1,25 0,0-25,-25 1,0-1,0 1,0 24,0-25,0 1,0 24,0 0,0 0,-25 25,0-25,-49 25,0 0,24 0,-25 25,1 0,74 0,-50-25</inkml:trace>
  <inkml:trace contextRef="#ctx0" brushRef="#br0" timeOffset="15615.6001">17438 5879,'-50'0,"50"25,-24 24,24 26,-25-75,0 24,25 1,0 0,0 0,0 0,50-25,-1 0,1 0,-25 0,49 0,0 0</inkml:trace>
  <inkml:trace contextRef="#ctx0" brushRef="#br0" timeOffset="16345.3697">17636 6003,'0'74,"0"1,0-26,0 1,0-1,0-24,0 50,0-51</inkml:trace>
  <inkml:trace contextRef="#ctx0" brushRef="#br0" timeOffset="17262.2756">18331 6102,'-25'0,"25"25,-49 24,24 26,-25-1,25-24,-24 49,24-25,-25 1,26-1,-1-24,0 24,0-49,0 25,1-1,-1-24,25 0,-25 25,0-26,0 26,1-25,-1 0</inkml:trace>
  <inkml:trace contextRef="#ctx0" brushRef="#br0" timeOffset="18614.9473">18579 6400,'0'49,"0"1,0 24,0-24,0 24,0-49,0 49,0 1,0-50,0 24,0 1,0-124,0 49,0 0,25 0,0-49,-1 24,1 0,0 26,0 24,24-25,26 25,-75-25,50 25,24 0,-24-25,-1 0,-24 25,0 0,0 25,-1 0,-24 49,0-24,0-25,0 24,0 1,0-25,0 25,0 24,0-24,25-1</inkml:trace>
  <inkml:trace contextRef="#ctx0" brushRef="#br0" timeOffset="20149.0751">16049 7342,'50'0,"-1"0,-24 0,25 0,24 0,-24 0,24 0,0 0,1 0,-50 0,49 0,-24 0,-25 0,24 0,1 0,-25 0,49 0,0 0,-24 0,24 0,26 0,-26 0,25 0,-24 0,24 0,25 0,-25 0,25 0,-25 0,-24 0,-1 0,-49 0,25 0,24 0,-49 0,24 0,26 0,-50 0,24 0,-24 0,25 0,-1 0,-24 0,49 0,1 0,-1 0,-49 0,50 0,-26 0,-24 0,25 0,-1 0,-24 0,25 0,-26 0,26 0,24 0,-49 0,25 0,-1 0,1 0</inkml:trace>
  <inkml:trace contextRef="#ctx0" brushRef="#br0" timeOffset="23664.353">16297 8161,'0'-25,"0"0,0-49,0-1,0 1,0 24,0 1,0-1,25 50,-25-25,25 0,-1 25,-24 75,0-1,25 1,0 24,-25-25,0-24,0 24,0 26,0-26,0-24,0-1,0 1,0-25,0 49,25 0</inkml:trace>
  <inkml:trace contextRef="#ctx0" brushRef="#br0" timeOffset="24243.905">17016 8310,'0'-25,"50"25,24 0,1 0,-26 0,26 0,24 0,-25 0,-24 0,24 0,-24 0,-50-25,25 0</inkml:trace>
  <inkml:trace contextRef="#ctx0" brushRef="#br0" timeOffset="24726.713">17438 7987,'0'50,"0"24,0-24,25-25,-25 49,0-24,0-1,0 1,0-1,25-24</inkml:trace>
  <inkml:trace contextRef="#ctx0" brushRef="#br0" timeOffset="25600.6226">18257 8012,'49'-50,"-24"1,0-1,0-24,-25 24,24 25,-24 0,25 75,-25 24,0 1,0-26,0 1,0 0,0-25,25-1</inkml:trace>
  <inkml:trace contextRef="#ctx0" brushRef="#br0" timeOffset="26129.7491">18852 7714,'0'99,"0"1,0-1,0 0,0-24,0-1,0 25,0 0,0 1,0-51,0 26,0-1,0-49</inkml:trace>
  <inkml:trace contextRef="#ctx0" brushRef="#br0" timeOffset="27222.2038">19174 8210,'0'50,"0"-25,0 24,0 26,0-50,0 49,0 0,0 1,0-50,0 24,0 1,0-25,0-75,0-49,-24 24,24 1,0 49,0-24,0 24,0 0,24 0,-24 0,25 25,50 0,-26 0,-24 0,0 0,0 0,24 0,1 0,-25 0,24 25,-24 25,0-25,-25-1,0 26,0 0,0-26,0 51,0-1,0-24,25-50</inkml:trace>
  <inkml:trace contextRef="#ctx0" brushRef="#br0" timeOffset="28374.6754">19770 8037,'24'0,"1"0,25 0,0 0,-26 0,26 0,24 0,-24 0,-25 25,-25-1,0 26,0 24,-25-49,25 0,-50-25,26 25,24 0,-25-1,0-24,25 25,-25 25,0-25,25-1,0 1,25 0,0-25,49 0,1 0,-26 0,26 0,-50 0</inkml:trace>
  <inkml:trace contextRef="#ctx0" brushRef="#br0" timeOffset="32982.1573">18257 7640,'0'25,"0"-1,0 1,-25 0,25 0,-25 24,25 26,0-1,0-49,0 25,-25-1,25 1,0 0,0-1,0-24,0 49,0-24,0-25,0 24,0-24,0 0,0 0,0 24,25-24,-25 25,25-25,-25-1,25 26,-1 0,1-1,25-24,-1 25,-24-1,-25-24,50 0,-25 0,-1 0,1-1,0 1,0 0,-25 0,49 0,1-1,-25-24,-25 25,49-25,1 25,-25 0,25 0,-26-25,1 24,0 1,25-25,-50 25,24-25,26 0,-25 0,49 0,1 0,-1 0,-24 0,24 0,-49 0,0-25,49 0,-49 1,24 24,-49-25,25 0,0 0,25 0,-26-24,26 24,-25-25,-25 1,25 24,0 0,-1 0,-24 0,0 1,25-1,0 0,-25-25,0-24,25 49,-25 0,0-49,25 24,-25-24,0 24,0 26,0-26,0 0,0 26,0-26,0-24,0 49,0 0,0-25,0-24,0 49,-25-25,-25 50,25-49,-24-1,49-24,-50-1,0 51,1-26,-1 0,1 1,24-1,-25 50,25-25,1 25,-51-24,50-1,1 25,-51 0,1 0,49 0,-25 0,1 0,-1 0,1 0,-1 0,25 0,-49 0,-1 0,50 0,1 25,-1-1,0-24,0 0,-24 25,24 0,-25 0,1 0,24-25,0 0,0 24,-24 1,24 0,-25 0,1 0,24-1,25 1,-25 0</inkml:trace>
  <inkml:trace contextRef="#ctx0" brushRef="#br0" timeOffset="34354.141">19919 9252,'24'0,"26"0,-50 25,50-25,-1 25,1 0,-25-1,24 26,1 0,-1-26,-24 1,0 0,0-25,-25 25,0-50,0-25,-25-24,-25 24,26 26,-1-1,74 50,-24-1,0 51,25-26,-26 1,1 0,-25-26,-25-24,-24 0,-1 0,25 0,-24 0,-26 0,26 0</inkml:trace>
  <inkml:trace contextRef="#ctx0" brushRef="#br0" timeOffset="34983.8005">20811 9451,'0'74,"149"248</inkml:trace>
  <inkml:trace contextRef="#ctx0" brushRef="#br0" timeOffset="40457.4281">20911 9401,'0'25,"0"24,0 26,0-1,0-24,0-1,0 1,0-25,25 0,24-1,-24-24,25 0,-1 25,26-25,-51 0,26 0,-25 0,0 0,-25-49,0-26,0 1,0 24,0-24,0 49,0-25,-25 50,25-49,-25 24,0 25,-24-25,24 0,0 25,0 0,0 0,-24 0,24 25,0-25,25 25,0 0</inkml:trace>
  <inkml:trace contextRef="#ctx0" brushRef="#br0" timeOffset="44950.3603">19373 6424,'25'0,"-1"-24,26-1,49 0,25 25,-25-25,50 0,-49 1,-51 24,1-25,-25 0,-1 25,-73 0,24 25,-25 0,26-1,-1-24,25 25,-50 0,25 0,75-25,24 0,-24 0,0 0,-1 0,-24 0,25-25,-50-25,24 26,1-1,0 0,-25 0,0 0,-50 25,-24 0,0 0,-1 0,26 0,24-24,-25 24</inkml:trace>
  <inkml:trace contextRef="#ctx0" brushRef="#br0" timeOffset="46450.6296">20861 5879,'0'-25,"-25"25,0 0,1 25,24 24,0-24,0 25,0-1,0-24,0 25,0-1,0 1,0 24,0-49,0 0,0 0,24 0,1-25,0 24,-25 1,25-25,0 0,24 0,1 0,-25 0,24 0,-24 0,0 0,0-49,24 24,-24 0,0-25,-25 26,25-51,-25 26,0-1,0 0,0-24,0 0,0-1,-50 25,25 26,1 24,-51 0,1 0,-1 0,51 24,-1 1,0-25,0 25,-25 0,26 0,-1 0</inkml:trace>
  <inkml:trace contextRef="#ctx0" brushRef="#br0" timeOffset="60209.4402">1563 7789,'25'0,"24"0,1 0,-25 0,24 24,1 1,0 0,-25 0,24-25,1 0,-25 0,24 25,-24-1,0-24,24 0,26 0,-50 0,24 0,1 0,-25 0,24 0,1 0,-25 0,24 0,1 0,-25 0,24 0,26 0,-26 0,-24 25,-75 0,1-25,-26 25,26 0,24 0,-49-1,-1 1,50 0,1-25,-1 0,0 0,75 0,24 0,-24 0,-1 0,1 0,-1-25,26 25,-26 0,-24-25,-25 1,-25-1,1 25,-1 0,-25 0,1-25,24 0,0 0,-25 0,26 25,-1-24,-50-1,51 0,-1 25,0-25,0 25,0 0,1-25,-26 25,50-24</inkml:trace>
  <inkml:trace contextRef="#ctx0" brushRef="#br0" timeOffset="99589.6036">7764 10368,'0'0,"0"-24,0-51,0 1,0 24,0-24,0 24,0-24,0-1,0 26,25-1,-25 0,25 1,0 24,-1 0,-24 0,75 25,-1-24,-24 24,24-25,26 0,-1 0,25 25,74-25,-24 1,-25-26,-25 25,-25 0,0 25,0-24,1-1,-26 0,-24 25,24 0,0 0,1-25,-26 0,26 1,24 24,0-25,25 0,25 0,25-24,-25 24,-25 25,-25 0,0 0,-25-25,-24 25,49-25,1 0,-1 0,-25 25,25-24,1-1,-1 25,-50 0,26 0,-1 0,-24 0,24 0,25 0,1 0,-26 0,1 0,-1 0,0 0,1 0,-26 0,1 0,0 0,-1 0,1 0,24 0,-49 0,25 0,24 0,-24 0,24 0,0 0,-24 0,0 25,24-1,1-24,-26 25,1 0,-25 0,24 0,1 0,-1-25,-24 0,25 0,-25 0,24 24,1 1,24-25,-49 25,25-25,-1 0,1 0,-25 25,-25 24,0 26,0-26,0-24,0 25,0-1,0 1,-25 0,25 24,0-49,0 49,0-24,0-25,0 24,0 26,0-1,0-24,0-1,0 1,0-25,0 0,0 24,-25-49,0 50</inkml:trace>
  <inkml:trace contextRef="#ctx0" brushRef="#br0" timeOffset="145645.2928">12006 13171,'25'-25,"-25"50,0 75,0-51,0 50,0-24,0-1,0-24,0 24,0 1,0-26,0-123,0 24,0 1,0-26,0 1,0 24,0 25,0-24,0 24,0-25,24 26,-24-1,25 0,25 25,24 0,1 0,-26 0,1 0,-1 0,1 25,-25 24,25-49,-1 50,-24-25,-25 0,0 24,25 1,-25-25,0-1,0 26,0 24,0-49</inkml:trace>
  <inkml:trace contextRef="#ctx0" brushRef="#br0" timeOffset="146743.7393">12725 12650,'50'0,"24"0,-24 0,-25 0,-1 0,51 0,-50 0,-50 25,0 25,25-1,-25 1,25-25,0 24,0-24,0 0,0 0,0 0,25-25,0 0,24 0,1 0,-25 0,24 0,26 0,-26 0,-24 0</inkml:trace>
  <inkml:trace contextRef="#ctx0" brushRef="#br0" timeOffset="147374.0504">13544 12502,'0'24,"0"51,0-1,0 1,0 24,-25 0,25 0,-25 0,25 1,0-26,0-49,0 25,0-1</inkml:trace>
  <inkml:trace contextRef="#ctx0" brushRef="#br0" timeOffset="148808.5611">13841 12898,'0'-24,"75"24,-1 0,-49 0,25 0,-50 74,0 0,-25-74,0 50,0-25,0 0,1-1,48-24,51 0,-1 0,-74 25,0 50,0-50,-49-25,-26 0,50 24,1 1,-1-25</inkml:trace>
  <inkml:trace contextRef="#ctx0" brushRef="#br0" timeOffset="150117.3151">11758 14114,'25'-25,"-1"25,26-25,0 0,-1 1,1 24,-1 0,26-25,-1 25,25 0,-49 0,24 0,1 0,-1 0,-24 0,24 0,-24 0,-25 0,24 0,1 0,-25 0,49 0,-24 0,-25 0,49 0,-24 0,-26 0,26 0,24 0,-49 0,25 0,-1 0,1 0,0 0,-1 0,-24 0,25 0,-25 0,24 0,-24-25,0 25,49 0,1 0,-51-25,1 25,50 0,-1 0,-24 0,24 0,0 0,1 0</inkml:trace>
  <inkml:trace contextRef="#ctx0" brushRef="#br0" timeOffset="152623.609">12353 14585,'25'25,"-25"0,0 49,25 1,-25 24,24-50,1 51,-25-26,25-24,-25-26,0 26,0-25,0 24,0-73,0-26,0 0,0 26,25-26,0 0,-25 26,0-26,0 0,0 26,25-26,-1 0,-24 1,25 49,0-50,-25 25,50 25,24-24,-24-1,-26 25,26 0,-25 0,0 0,-1 25,1-1,0-24,25 50,-26 0,1 24,0-49,-25 24,0 26,0-1,0-24,0 24,0-24,0-25</inkml:trace>
  <inkml:trace contextRef="#ctx0" brushRef="#br0" timeOffset="153094.4103">13370 14858,'74'0,"-24"0,-25 0,25 0,-26 0,26 0,-25 0,0 25</inkml:trace>
  <inkml:trace contextRef="#ctx0" brushRef="#br0" timeOffset="153715.9847">13618 14759,'0'49,"0"26,0-26,0 26,0-26,0 1,0-25,0 24,0-24,25-25</inkml:trace>
  <inkml:trace contextRef="#ctx0" brushRef="#br0" timeOffset="155250.6917">14089 14957,'25'-25,"0"-24,25-26,-26-24,26 0,-25-50,-25 50,25-25,-25 49,0 51,0 98,0 25,0 1,24-1,1 0,0 0,-25-49,25 24,0 1,-25-1,0 0,0-49,0 25,0 24,0-49,0 25,0-26,24 1,-24 25,0 0,0-26,0 1,0 0,0 0,-49 0,24-1,-25-24,75 0,25 0,-1 0,1 0,0 0,-25 0,24 0,1 0,-50-24,0-1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07:55.67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9947 5308,'50'0,"-1"-25,-24 25,49 0,1 0,-26 0,26 0,24 0,-24 0,-1 0,-24 0,-1 0,1 0,-1 0,26 0,-26 0,51 0,-1 0,-74 0,49 0,0 25,1 0,-1-25,1 25,-50 0,24-25,1 0,-25 24,-1 1,-24 0,-24-25,-51 25,26-25,-1 25,25-25,50 0,25 0,-50-75,0 50,-25 25,25-24,-50-1,-24 0,49 0,25-24,-25 24,0 0,0 0</inkml:trace>
  <inkml:trace contextRef="#ctx0" brushRef="#br0" timeOffset="1610.0092">10121 5060,'-25'0,"-25"0,1 0,24 25,-25 0,1 0,24-1,0-24,0 25,-24 0,49 0,-50-25,25 0,25 25,-25-1,-24-24,24 25,75 0,49-25,0 25,-25 0,-24 24,24-24,1 0,-1 0,-24-1,-25 26,-1-50,26 50,-25-26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8:19:30.95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20663 9525,'0'0</inkml:trace>
  <inkml:trace contextRef="#ctx0" brushRef="#br0" timeOffset="143034.3292">13370 8533,'0'74,"0"-24,-25-25,25 24,0 1,0 24,0 1,0-51,0 26,-25-50,-24 0,49-74,0 24,0-24,0 49,0-25,0 1,25 24,-1 0,1-49,-25 24,25 25,-25 0,50 25,24 0,-24 0,24 0,-24 0,24 0,-49 0,25 25,-1-25,1 50,-50-25,25 24,-1-49,-24 50,0 24,0-24,0 24,0-49,0 0</inkml:trace>
  <inkml:trace contextRef="#ctx0" brushRef="#br0" timeOffset="144058.0949">13990 8210,'75'0,"-26"0,1 0,24 0,-49 0,0 0,0 25</inkml:trace>
  <inkml:trace contextRef="#ctx0" brushRef="#br0" timeOffset="144905.4447">14685 8037,'49'-25,"-24"0,-25 0,25 0,25-24,-26 24,-24 0,25-24,0 49,-25 74,0-49,25 24,-25 1,0 0,25-1,-1 1,-24 0</inkml:trace>
  <inkml:trace contextRef="#ctx0" brushRef="#br0" timeOffset="145449.457">15429 7789,'0'49,"0"1,0 24,0-49,0 50,0-26,-25 1,25-1,0 1,0 0,0-1</inkml:trace>
  <inkml:trace contextRef="#ctx0" brushRef="#br0" timeOffset="146576.1725">15776 8111,'0'0,"25"0,25-25,-26 1,1 24,25 0,-1 0,-24 0,50 0,-51 0,1 24,0-24,-25 25,0 0,0 25,-25-26,0 1,1-25,-1 25,0 0,-25 0,100-25,0 0,-1 0,26 0,-26 0,-24 0,0 0,0 0,-25 24,0 1,0 0,-25 0,25 0,-50-25,-24 0,-1 24,75 1,-49-25,24 0,-25 0,1 0</inkml:trace>
  <inkml:trace contextRef="#ctx0" brushRef="#br0" timeOffset="148747.4684">11510 11385,'0'-24,"25"24,24 0,1-25,-25 0,24-25,-24 1,-25-1,0 25,25 0,0 1,-25 48,0 1,0 25,0 24,0-49,0 50,0-26,0-24,0 0,0 0</inkml:trace>
  <inkml:trace contextRef="#ctx0" brushRef="#br0" timeOffset="149203.9548">12179 11212,'25'-25,"50"25,-26 0,26 0,-1 25,1 0,-1-25,-24 0,-1 24,1-24,-25 0,-1 0,-24-49</inkml:trace>
  <inkml:trace contextRef="#ctx0" brushRef="#br0" timeOffset="149743.9629">12750 10988,'0'323,"0"-646</inkml:trace>
  <inkml:trace contextRef="#ctx0" brushRef="#br0" timeOffset="150462.8558">13370 11112,'25'-24,"-25"-51,0 26,25-1,-1 25,-24-24,0-1,25 50,-25 25,0 49,0 1,0-51,0 51,0-26,0-24,0 0</inkml:trace>
  <inkml:trace contextRef="#ctx0" brushRef="#br0" timeOffset="151172.0773">13246 11237,'25'0,"24"0,1 0,-25 0,49 0,-24 0,24 0,-24 0,24 0,1 0,-50 0,24 0,1-25,-50-25</inkml:trace>
  <inkml:trace contextRef="#ctx0" brushRef="#br0" timeOffset="152148.4704">13494 11410,'0'25,"0"25,25-1,-25 1,0-1,25-24,-25 25,0-1,0-24,0 25,0-75,0 0,0-24,25-1,-1 25,1-24,0-1,-25 25,25 25,0 0,24 0,26 0,-1 0,-49 0,0 25,-1 25,-24 24,0-49,0 24,0-24,0 50,0-26,0-74</inkml:trace>
  <inkml:trace contextRef="#ctx0" brushRef="#br0" timeOffset="197752.3953">14784 12576,'0'50,"0"-1,0-24,0 25,0 49,0-25,0 1,0 24,0 0,0 25,0-25,0-49,0 0,0-1,0 1,25-25,-25-1,0 26,25-50,-25 25</inkml:trace>
  <inkml:trace contextRef="#ctx0" brushRef="#br0" timeOffset="198224.1609">15156 13196,'0'50,"0"-1,0 26,0-26,-25 26,0-26,25-24,0 25,0-1,0-24,0 50</inkml:trace>
  <inkml:trace contextRef="#ctx0" brushRef="#br0" timeOffset="198575.1279">15082 12601</inkml:trace>
  <inkml:trace contextRef="#ctx0" brushRef="#br0" timeOffset="200252.2529">15553 13345,'-25'25,"25"49,0 1,0-26,0 1,0 24,0-49,0 25,-25-100,0 25,25 0,0-74,0 50,0-1,25 0,-25 1,25 49,0-50,-25 25,49 25,26 0,-25 0,-1 0,1 25,-25 0,-25 0,24 0,-24 24,0-24,25 25,-25-1,25-49,-25-25,50-24,-26-26,26 1,0 0,-1 24,1 0,-1 50,-24 0,0 25,0 0,0 0,-25 24,24 1,-24-25,25 24,-25 1,0-25,0 24,25-49</inkml:trace>
  <inkml:trace contextRef="#ctx0" brushRef="#br0" timeOffset="201673.8446">14685 14263,'0'-25,"25"50,-25-1,24 1,1 0,-25 0,0-50,0-49,0 24,25 50,-25-25,50 25,24 0,-24 0,-1 0,-24 0,0 50,24-25,-49 24,25-49,-25 50,0 24,25-74,25 0</inkml:trace>
  <inkml:trace contextRef="#ctx0" brushRef="#br0" timeOffset="202798.184">15379 14362,'25'0,"25"0,-26 0,1 0,50 0,-1-25,-24 0,-1 25,26 0,-1 0,-24 0,-25 0,24 0,-98 0,24 25,0-25,-25 25,50 0,-24 0,-1-1,0 1,25 25,25-50,0-25,-25-25,24 50,1-49,-25-26,0 26,0-26,0 50,0 1,-25-1,25 0,-49 25,24 0</inkml:trace>
  <inkml:trace contextRef="#ctx0" brushRef="#br0" timeOffset="205103.4027">16570 14387,'25'0,"-1"-25,1-25,-25-24,0 49,-49 25,-26 0,50 0,1 0,-1 0,0 0,0 25,25 0,0 24,25-49,0 0,24 0,26 0,-26 0,26 0,-1 0,-49 0,-25-25,25 1,25 24,-50-25,24 0,26 25,0 0,24 0,-49 0,0 0,-1 25,1-25,0 49,0-24,-25 0,0 50,0-51,0 26,-25-25,-25-25,26 25,-26-25,50 24,-25-24,-24 0,24 25,0-25,0 0,-24 0,24 0,0 0,-25 0,26 0,24-25,-25 1,0 24,0-50,25 25,-25 25,0-25,1 1,24-1,0 0</inkml:trace>
  <inkml:trace contextRef="#ctx0" brushRef="#br0" timeOffset="214016.8737">17537 12105,'0'-25,"25"25,49 0,-49-25,0 25,50 0,-26 0,26-25,-51 0,26 25,24 0,-24 0,-25 0,0 0,-1 0,-24 75,-49-26,-26 1,-24 0,25-1,-1-24,26 25,-75 24,74-24,0-25,26-1,-1 1,0-25,0 25,25 0,-49 0,24-1,0 1,25 0,0 0,0 0,25-25,24 0,1 0,24 0,-49 0,25 0,-1 0,-24 0,25 0,0 0,-26 0,26 0,0 0</inkml:trace>
  <inkml:trace contextRef="#ctx0" brushRef="#br0" timeOffset="214719.48">18306 12303,'75'0,"-1"0,-24 0,24 0,-24 0,-26 0,26 25,0-25,-26 0,26 0,25 0,-1 0</inkml:trace>
  <inkml:trace contextRef="#ctx0" brushRef="#br0" timeOffset="215364.1526">18703 12129,'50'0,"-50"25,24-25,-24 50,0 0,0-26,25 26,0 0,-25-1,0 1,25-1,-25-24,0 25,0-1,0-24,0 25,-25-50</inkml:trace>
  <inkml:trace contextRef="#ctx0" brushRef="#br0" timeOffset="220111.6618">18455 12278,'0'-24,"74"24,1 0,-26 24,26-24,-1 25,1-25,-1 0,-24 25,49 0,-25-25,1 0,-50 0,49 0,0 0,-49 0,25 0,-1 0,1 0,24 0,1 0,-50 0,24 0,1 0,-100 25,-24-25,-1 24,26 1,-26 0,1-25,0 0,49 0,-50 0,26 0,24 0,-25 0,1 0,24 0,-49 0,24 0,25 0,-24 0,-26 0,25 0,-24 0,49 0,0 0,-24 0,24 0,-25 0,100 0,24 0,26 0,-1 0,-25 0,26 0,-26 0,0 0,-24 0,24 0,-24 0,-25 0,49 0,-24 0,-1 0,-24 0,25 0,-25 0,24 0,1-25,-100 25,1 0,-1 0,-49 0,-25 0,25-25,-50 1,50-1,-1 0,26 25,24 0,1 0,-1 0,50-25,25 25,49 0,1 0,24 0,0 0,0 0,1 0,-1 0,-50 0,26 0,-26 0,-24 0,-50 0,-24 0,-26 25,-49 0,-24 0,-26-25,0 0,50 0,25 0,0 0,74 0,-25 0,26 0,-26 24,25 1,50 0,0-25,74 0,0 0,-24 0,24 0,-25 0,26 0,-26 0,0 0,-24 0,24 0,-24 0,-25 0,-25 25,-50-25,-74 25,50-25,-1 0,1 0,-1 0,26 0,-1 0,25 0,100 0,-26 0,26 0,24 0,0 0,1 0,-51 0,26 0,-1 0,-24-25,-75 25,-25 0,-24 0,-25 0,-1 0,26 0,49 0,-24 0,-1 0,100-25,-1 25,1 0,24 0,-24 0,-1 0,1 0</inkml:trace>
  <inkml:trace contextRef="#ctx0" brushRef="#br0" timeOffset="222384.8127">20315 11782,'0'50,"25"-25,-25 24,25 1,0-25,0-1,-1 1,-24 0,25-25,0 0,25 0,-26 0,26-25,-50 0,50 1,-26-1,1 0,0 25,0-74,-25-1,-25 26,25 24,-50 0,1 25,24 0,-25 0,26-25,-1 25,-50 0,26 0,24 0,-25 0,26 0,-1 0,-50 25,51 0,-1 0,25-1,0 51,0-1,25-49,-1-25,1 0,25 0,-25 25,-25 0,49-25,1 0,-25 0,24 0,26 0,-26 0,1 0,24-25,-24 0,-50 0,25 25,-1-49,1 24,-25 50,-25 24,1-24,-1 25,25 24,-25-24,0-1,25 26,0-26,0 1,-25-50,-49 0,49 25,-49 0,-1-25,1 0,24 0,-24 0,0 0,-1 0,26 0,-1 0,75 0</inkml:trace>
  <inkml:trace contextRef="#ctx0" brushRef="#br0" timeOffset="223070.6031">21481 11981,'-25'0,"-24"24,-26 51,26-1,-26 26,1-26,24 0,1 1,24 24,-25-25,1 1,-1-26,0 26,26-26,24 1,-25-25,0 0,0-1,25 1,-25 0</inkml:trace>
  <inkml:trace contextRef="#ctx0" brushRef="#br0" timeOffset="224129.6652">21432 12353,'0'49,"0"-24,0 25,0-1,0 26,0-50,-25 49,25 0,-25-24,25-25,0 24,0-24,0 25,-25-25,25-1,-25-24,25-49,0 24,0 0,25-24,0 24,0-25,0 25,-1 1,1 24,25-50,-25 25,24-24,1 24,24 0,-49 25,25 0,-26 0,-24-25,25 25,0 0,-25 50,25 24,0-24,-25 24,0-24,0 24,0-24,0-25,0 49,-25-49,25 0,-25 49,0-49,25-75</inkml:trace>
  <inkml:trace contextRef="#ctx0" brushRef="#br0" timeOffset="225167.6698">22275 12254,'25'0,"0"0,49 0,-24 0,24 0,0 0,1 0,-75 49,0 26,0-51,-50 26,25-50,1 25,-26 0,0-1,1 1,24 0,-25 0,1 0,-1-1,50 1,-49 0,24 0,50-25,24 25,1-1,-1-24,1 0,24 0,1 0,-50 0,24 0,1 0</inkml:trace>
  <inkml:trace contextRef="#ctx0" brushRef="#br0" timeOffset="226841.969">17314 13543,'25'0,"0"0,24-24,-24-1,25 25,-1 0,26 0,-1 0,-49 0,49 0,1 0,24 0,-25 0,1 0,24 0,-25 0,1 0,-26 0,51 0,-1 0,25 0,-25 0,25 0,-25 0,25 0,-24 0,24 0,-25 0,25 0,-25 0,-25 0,26 0,-1 0,0 0,0 0,1 0,-26 0,25 0,0 0,1 0,-26 0,-24 0,24 0,1 0,-1 0,-24 0,-1 0,1 0,-25 0,49 0,-24 0,-26 0,51 0,-1 0,-24 0,24 0,25 0,-24 0,-26 0,26 0,-26 0,-24 0,50 0,-1 0,-24 0,-1 0,26 0,-1 0,-24 0,49 0,-25 0,1 0,-26 0,1 0,0 0,24-25,-124 25</inkml:trace>
  <inkml:trace contextRef="#ctx0" brushRef="#br0" timeOffset="228930.6683">18058 14039,'25'0,"49"0,1 0,-75-24,49 24,26 0,-26 0,26 0,-50 0,-50 49,0-24,0 25,-24-1,-26-24,26 0,-26 24,50-24,-24 0,-1-25,75 0,49 0,1 0,-26 0,26 0,-1 0,-49 0,25 0,-1 0,1 0,-1 0,-24 0,0 25,-25 0,0 49,0-24,-25-1,-24 1,-1-50,0 50,26-26,-51 1,-24-25,25 0,24 0,-24 0,-1 0,1 0,49 0,0-25</inkml:trace>
  <inkml:trace contextRef="#ctx0" brushRef="#br0" timeOffset="229896.087">18877 14263,'74'0,"-49"0,25 0,24 0,-24 0,-1 0,26 0,-51 0,26 0,24 0,-49 0</inkml:trace>
  <inkml:trace contextRef="#ctx0" brushRef="#br0" timeOffset="230414.8189">19373 14089,'0'50,"0"-1,0 1,0-25,0 49,0 1</inkml:trace>
  <inkml:trace contextRef="#ctx0" brushRef="#br0" timeOffset="231351.3505">19943 14015,'25'-25,"0"0,-25-25,25 1,0 24,-1-25,-24-24,0 49,0 100,0-26,0 26,0-1,0-24,0 24,0 0</inkml:trace>
  <inkml:trace contextRef="#ctx0" brushRef="#br0" timeOffset="231958.6965">19770 14263,'24'0,"26"0,25 0,-1 0,-49 0,49 0,1 0,-1 0,-24 0,24 0,-24 0,-26 0,26 0,0 0,-26 0</inkml:trace>
  <inkml:trace contextRef="#ctx0" brushRef="#br0" timeOffset="233008.7192">20043 14511,'-25'74,"0"-24,25-25,-25 49,25-24,0-26,-25 51,1-1,24 1,-25-51,25 26,0-100,0 1,0 24,49-25,-24 1,0-1,0 1,0 24,-1-25,26 25,-25 1,0 24,49-25,0 25,-24 0,-50 25,25 24,-25 26,0-51,0 26,0 0,0-26,0 26,0 0,0-1,0 26,0-51,0-73,0-1,49-24</inkml:trace>
  <inkml:trace contextRef="#ctx0" brushRef="#br0" timeOffset="234064.0412">20886 14238,'25'0,"24"0,26 0,-26 0,-24 0,25 0,24 0</inkml:trace>
  <inkml:trace contextRef="#ctx0" brushRef="#br0" timeOffset="234552.0015">21060 14114,'-25'0,"25"25,0 24,0 1,0-25,0 24,0-24,25 0</inkml:trace>
  <inkml:trace contextRef="#ctx0" brushRef="#br0" timeOffset="235567.2464">21828 14139,'0'-25,"0"0,25-25,0 26,0-1,-25-25,25 1,-25-1,24 25,1 50,0 0,0-25,-25 74,25-49,-25 0,0 49,0-49,0 25,-25-1,25 1,0 24,-25-49,-25-25</inkml:trace>
  <inkml:trace contextRef="#ctx0" brushRef="#br0" timeOffset="236104.9141">21580 14412,'50'0,"-25"0,24 0,1 0,49 0,-49 0,24 0,26 0,-26 0,-24 0,24 0,0 0,-49 0,25 0,-25 0</inkml:trace>
  <inkml:trace contextRef="#ctx0" brushRef="#br0" timeOffset="237103.2937">21853 14808,'-25'25,"25"0,0 25,0-1,0 26,0-26,-24 26,24-1,0 0,-25-49,0 50,25-26,0-24,0-50,0-49,0 24,25 1,0 24,-1 0,1-25,0 26,0-1,0 0,49 25,-49 0,0 0,49 0,-24 0,-25 0,-25 25,0 0,0 49,0-24,0 24,0-49,0 25,0-26</inkml:trace>
  <inkml:trace contextRef="#ctx0" brushRef="#br0" timeOffset="238216.7133">22349 14808,'25'-24,"25"-1,-50 0,25 25,-1 0,26 0,-25 25,0 24,-25 1,0-25,0 0,0-1,-25 1,0-25,25 25,-25 0,0 0,1-25,24 24,0 26,49-50,26 25,-1-25,0 25,-49-25</inkml:trace>
  <inkml:trace contextRef="#ctx0" brushRef="#br0" timeOffset="244352.0541">14461 16073,'50'0,"0"25,24 0,-24-25,-1 0,26 0,-50 0,24 0</inkml:trace>
  <inkml:trace contextRef="#ctx0" brushRef="#br0" timeOffset="244985.3294">14660 16247,'0'25,"50"-25,-1 0,26 0,-26 0,1 0,-1 0,-24 0,50 0,-26 0,-24 0</inkml:trace>
  <inkml:trace contextRef="#ctx0" brushRef="#br0" timeOffset="246080.7455">15751 15429,'25'0,"0"-25,25 0,-50 0,49 25,26 0,-26 0,1 0,24 0,-49 0,25 0,24 0,-24 25,-50 0,24 0,-24-1,-24 1,-1 0,-25 0,-24 24,49-49,-25 25,1-25,24 25,25 0,-50-25,1 25,-1-25,25 24,25 1,50-25,-25 0,24 0,1 0,0 0,24 0,-24 0,-26 0,51 0</inkml:trace>
  <inkml:trace contextRef="#ctx0" brushRef="#br0" timeOffset="246689.6989">15677 15974,'50'0,"24"0,0 0,-24 25,24-25,-24 25,0-25,-26 0,26 0,-25 0,49 0,-24 0,24 0,-49 0,25 0,-26 0,1 0</inkml:trace>
  <inkml:trace contextRef="#ctx0" brushRef="#br0" timeOffset="247887.8982">16024 16272,'50'0,"-1"0,-24 0,25 0,24 0,-49 0,25 0,-26 0,26 25,-50 49,0-24,0-1,-25 1,0 0,1-1,-26-24,25 0,0-25,1 25,-1-25,50 0,24 0,26 0,-26 0,26 0,-26 0,-24 24,25 1,-26 0,-24 0,0 49,0-24,0-25,0 24,-24-49,-1 50,25-25,-50-25,1 24,-1-24,-24 0,24 0,25 0,-49 0,24 0,25 0,-24 0,-1 0,25 0,-24 0</inkml:trace>
  <inkml:trace contextRef="#ctx0" brushRef="#br0" timeOffset="266599.0198">6698 13271,'0'24,"74"-24,-49 0,24-24,1-1,0 25,-1 0,1 0,-25 0,49 0,1-25,-51 0</inkml:trace>
  <inkml:trace contextRef="#ctx0" brushRef="#br0" timeOffset="343717.9094">8161 12750</inkml:trace>
  <inkml:trace contextRef="#ctx0" brushRef="#br0" timeOffset="344471.4386">8384 12402,'0'0,"-49"50,24-25,-25 24,1-49,24 50,0 0,25-1,-25-24,25 49,0-24,0 24,0-24,0-25,0 24,0 26,0-26,25 1,-25 25,0-26,0-24,0 49,0-49,0 25,-25-1,-24-24,24-25,0 25,0 0,0-25,-24 25,24-25,-25 24</inkml:trace>
  <inkml:trace contextRef="#ctx0" brushRef="#br0" timeOffset="345529.4075">7541 13915,'0'75,"0"-50,0 24,0 1,0-25,0 24,0-24,0 49,0 1,0-1,0-49,0 25,0-1,0 1,0 0,0-1,0-24,0 49,0-49,0 0,-25 49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8:26:02.61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4961 14163,'0'25,"-25"-25,25-25,0-24,0-1,0 1,0 24,0-25,25 1,0-1,0 50,25-50,-26 1,1 24,0 0,25 0,-26 1,1-1,50 25,-51-25,1 25,25-25,-1 0,-24 1,25 24,-1-25,1 25,-25-25,24 25,1-25,-25 25,24 0,1 0,-50-25,50 1,24 24,-49 0,24-25,1 25,-25 0,25-25,-1 25,26 0,-51-25,26 25,0 0,-1 0,1-25,24 1,1 24,-75-25,-50 25,0 25,50-1,-49-24,24 0,25 25,0 25,0-25,50-25,24 0,-24-25,-26 25,26 0,-75 0,-74 0,49 0,-49 49,25-24,-1 0,1-25,24 25,26-25,-1 0,0 0,25-75,0 51,0-26,0 25,25 0,49 25,-49 0,49 25</inkml:trace>
  <inkml:trace contextRef="#ctx0" brushRef="#br0" timeOffset="602.6154">6326 13370,'0'-25,"49"25,26 0,-51-25,1 0,50 25,-26 0,-24 0,0 0</inkml:trace>
  <inkml:trace contextRef="#ctx0" brushRef="#br0" timeOffset="102620.7746">17240 13395,'0'24,"74"-24,-24 0,-1 0,1 0,-25 0,49 25,-24-25,-26 0,1 0</inkml:trace>
  <inkml:trace contextRef="#ctx0" brushRef="#br0" timeOffset="104696.7587">17488 13171,'24'0,"-24"25,0 25,0 24,0 1,0-51,0 26,0 0,0-1,0 1,0-1,0-24</inkml:trace>
  <inkml:trace contextRef="#ctx0" brushRef="#br0" timeOffset="105466.3878">18232 12923,'0'50,"0"24,-25-24,25 24,-25 1,25-26,0-24,0 25,-25-1,50-49,50 0,-26 0,1 0,24 0,1 0,-51 0,26 0,-25 0</inkml:trace>
  <inkml:trace contextRef="#ctx0" brushRef="#br0" timeOffset="106088.099">18653 13146,'0'50,"0"25,-24-1,-1 0,25 1,0-1,0-49,-25 25,0-1,25 1</inkml:trace>
  <inkml:trace contextRef="#ctx0" brushRef="#br0" timeOffset="107554.7597">19026 13246,'-25'74,"0"1,0-1,25 0,-25 1,1-1,24-24,-25 24,25-49,0 25,0-100,0-49,0 0,25-25,-1 49,-24 1,25 24,0 25,0-24,24 24,-24 25,25 0,-1 0,1-25,0 25,-1 0,-24 0,0 0,24 0,-49 25,25-25,0 50,0 24,0 0,-25-24,0 0,0 24,0-49,0 24,0 26,0-26,0 26,0-50,0-1,0 51,0-100,24 0,-24-24</inkml:trace>
  <inkml:trace contextRef="#ctx0" brushRef="#br0" timeOffset="108752.4705">19770 12874,'0'-50,"24"25,1 0,25 25,0-24,-1 24,1 0,-25 0,24 0,-24 0,25 24,-50 1,24-25,1 50,0-1,0 1,-25-25,0 49,0-24,0-25,0 24,0 26,-25-26,0-24,0 0,1 0,-1 0,0-25,0 24,25 26,0-25,25 24,25-49,24 0,0 0,1 0,-26 0,-24-24,25 24,-1 0</inkml:trace>
  <inkml:trace contextRef="#ctx0" brushRef="#br0" timeOffset="109667.7291">15379 13742,'25'0,"0"0,24 0</inkml:trace>
  <inkml:trace contextRef="#ctx0" brushRef="#br0" timeOffset="109913.5968">15900 13742</inkml:trace>
  <inkml:trace contextRef="#ctx0" brushRef="#br0" timeOffset="110108.0476">16322 13742,'25'0,"24"0</inkml:trace>
  <inkml:trace contextRef="#ctx0" brushRef="#br0" timeOffset="110288.9555">16644 13742,'25'0,"-50"0,75 0</inkml:trace>
  <inkml:trace contextRef="#ctx0" brushRef="#br0" timeOffset="111986.176">15801 14312,'25'0,"49"0,-24-25,-25 1,24-1,1 0,24 0,-24 0,24 1,1-1,-26 0,1 25,-1 0,1-25,24 25,1 0,-25-25,24 25,0 0,1 0,-26 0,26 0,-1 0,-49 0,25 0,-1 0,-24 0,25 0,-1 0,1 0,-1 0,1 0,0 0,-1 0,1 0,0 0,-1 0,1 0,-1 0,26 0,-26 0,1 25,0-25,-1 0,26 0,-1 0,-24 0,24 0,0 0,1 25,-50-25,24 0,-24 25,0-25,24 0,26 25,-25-25,-1 0,1 24,-25-24,24 0,1 0,-1 0,26 0,-1 0,-49 25,0-25,24 0,26 25,-26-25,26 0,-1 0,-24 0,49 0,0 0,25 0,50 0,-50 0,25 0,-25 0,-25-25,0 0,-24 25,-1-24,-49 24</inkml:trace>
  <inkml:trace contextRef="#ctx0" brushRef="#br0" timeOffset="118647.9422">7367 16148,'25'25,"-25"-1,0 26,-25 0,25-1,-24 1,-1 0,74-50,26 0,-50-25,-1 25,51-25,-26 0,1 0,-25 25,0 0,24-25,1 1,24 24,-24 0,-25 0,24 0,1 0,-25 0,24 24,-24-24,0 0,49 0,1 0,-1 0,-24 0,24 0,-24 0,-25 0,24 0,1 0,-25 0,24 25,-24-25</inkml:trace>
  <inkml:trace contextRef="#ctx0" brushRef="#br0" timeOffset="119552.7181">9401 16321,'25'0,"0"0,25 0,-1 0,1 0,24 25,1 25,24 0,-50-26,26 1,-1 25,1-50,-1 0,-24 0,24 0,-24 0,-25 0</inkml:trace>
  <inkml:trace contextRef="#ctx0" brushRef="#br0" timeOffset="120887.6567">17587 14808,'0'25,"74"-25,-49-25,25 1,-1 24,-24-25,25 0,-1 0,26 25,-1-25,-49 1,25 24,-1 0,1 0,-25-25,-1 25,1 0</inkml:trace>
  <inkml:trace contextRef="#ctx0" brushRef="#br0" timeOffset="123138.89">19522 14312,'-50'0,"25"0,-24 25,-1 0,-24 0,49-25,0 25,0-1,25 26,0 24,0-24,25-25,0 0,-25 24,25-24,-1-25,1 0,0 25,0-25,24 25,-24-1,0-24,-25 50,25-25,0 0,-25 49,0 0,0-49,-25 0,-25 0,25 24,1-24,-26 0,0-25,26 0,-26 25,0 0,1-25,-1 0,-24 0,49-50,-25 25,26-24,-1 24</inkml:trace>
  <inkml:trace contextRef="#ctx0" brushRef="#br0" timeOffset="124450.4238">19745 14784,'25'0,"-1"24,-24 26,0 0,0 24,0 0,0-49,0 25,0 24,0-49,25-25,0 0,0-25,-25-24,25 49,0-50,-1 25,1-24,0 49,0-25,-25 0,49 0,-24 25,0-25,0 1,24 24,-24 0,-25 49,0 26,-25-1,25-49,-24-25,24 25</inkml:trace>
  <inkml:trace contextRef="#ctx0" brushRef="#br0" timeOffset="126031.3132">20762 14436,'25'0,"-25"25,0 0,-50 0,25 24,0-24,1 0,24 0,-25 24,0-49,0 25,25 0,-25-25,1 25,24 0,24-25,1 0,0-25,25 25,-50-25,49 25,-24-25,0 25,0-25,-1 25,1-24,25 24</inkml:trace>
  <inkml:trace contextRef="#ctx0" brushRef="#br0" timeOffset="128328.2402">20563 14560,'0'-24,"0"-1,0-25,0 25,25 25,0-24,0-1,-25 0,49 0,-24 0,0 25,49 0,-49 0,25 0,-25 25,0 0,-25 0,0 0,0 24,-75-24,50 0,0 0,25-1,-49-24,24 25,0 0,25 0,-25-25,1 25,24-1,-25 1,-25-25,25 25,1 25,-1-50,0 24,25 26,-25-25,-24-25</inkml:trace>
  <inkml:trace contextRef="#ctx0" brushRef="#br0" timeOffset="136843.9859">21506 14015,'0'-25,"50"25,-1 0,-24-25,25 25,-1 0,26 0,-1 0,-24 0,-26 25,26 0,-25-25</inkml:trace>
  <inkml:trace contextRef="#ctx0" brushRef="#br0" timeOffset="137403.8204">21605 14337,'50'0,"24"-25,-49 0,25 25,-1 0,-24 0,25 0,-26-24,1 24,0 0,0 0,0 0</inkml:trace>
  <inkml:trace contextRef="#ctx0" brushRef="#br0" timeOffset="139848.0516">16024 17066,'0'-50,"25"50,25 0,-26-25,1 25,25 0,-25 0,24 0,1 0,-1 0,1 0,0 0,-1 0,26 0,-1 0,1 0</inkml:trace>
  <inkml:trace contextRef="#ctx0" brushRef="#br0" timeOffset="140898.5219">17934 16024,'-25'25,"25"-1,-24 26,24 24,-25 1,0-50,-25 24,26 1,24 0,0-26,0 1,0 0,49-25,26 0,-1 0,-24 0,-1 0,1 0,-25 0,-1 0</inkml:trace>
  <inkml:trace contextRef="#ctx0" brushRef="#br0" timeOffset="141497.2581">18356 16197,'0'25,"0"25,-25 24,0 1,-24-1,24 1,25-51,-25 26,0 0,25-1,-25-24,1 49,-1-49,25 0</inkml:trace>
  <inkml:trace contextRef="#ctx0" brushRef="#br0" timeOffset="142128.7554">17785 17041,'100'0,"-1"0,25 0,-25 0,-25 0,1 0,24 0,-25 0,-24 0,74 0,-50 0,-24 0,25 0,-1 0,25 0,-24 0,-26 0,1 0</inkml:trace>
  <inkml:trace contextRef="#ctx0" brushRef="#br0" timeOffset="143847.4527">18480 17413,'0'-25,"-25"0,-49 25,49-25,-50 1,26-1,-1 25,25-25,1 25,-1 0,25 50,0-1,0 26,0-1,0 1,0-26,0-24,25 0,-25 0,24-25,1 0,0 0,0 0,49 0,-24 0,24 0,1 0,-51 24,26 1,-50 50,0-51,0 26,0 0,0-26,0 26,0 0,0-26,-25 26,25 0,-25-26,1-24,-1 0,0 25,-25 0,26 0,-1-25,-50 0,1 0,24 0,-24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7-25T18:24:37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3547 5556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21T18:21:38.53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3895 15131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8:31:04.543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6747 7913,'25'-25,"0"25,24 0,1 0,-50 74,0 1,-25-50,-24-1,-26 1,26 0,-26 0,26 0,-1-25,25 0,100 0,-51 0,26 0,0 24,-50 1,49 0,-24 0,-25 24,0-24,0 25,0-1,0 1,0-25,0 24,-50-24,1 0,-1-25,1 25,-1-25,25 0,-49 0,24 0,-24 0,49 0,-25 0,26 0</inkml:trace>
  <inkml:trace contextRef="#ctx0" brushRef="#br0" timeOffset="1633.9545">7094 7739,'25'0,"0"0,-25 25,0 0,0 49,25-124,0 1,0 24,-1 25,1 0,50 0,-51 0,26 0,-50 25,0 24,0-24,0 25,0-1,0 1,0 25</inkml:trace>
  <inkml:trace contextRef="#ctx0" brushRef="#br0" timeOffset="2487.036">5929 9178,'0'-25,"49"25,1-25,-1 0,26 1,123-26,-98 50,-26-25,0 25,-24 0,24 0,26 0,-1 0,-50 0,51 0,-1 0,0 0,-24 0,24 0,-25 25,-24 0,24-25,1 0,-1 0,-49 0,24 0,-24 0,25 0,-1 0</inkml:trace>
  <inkml:trace contextRef="#ctx0" brushRef="#br0" timeOffset="3805.713">6053 9550,'24'0,"1"0,50 0,-1 0,-49 0,25 0,-26 0,26 0,0 0,-1 0,-24 25,-25 49,0-49,0 24,-25 1,-24 0,-1 24,-24-24,24-50,25 24,0 1,50-25,25 0,-1 0,-24 0,25 0,-25 0,24 0,1 0,-50 25,49 0,-24-25,0 25,-25 0,25-25,-25 49,0 26,0-51,-25 26,0 0,0-26,-24 26,-1-25,1-25,24 0,-25 0,1 25,49-1,-50-24,-24 0,24 0,-25 0,51-24,24-1,0-50</inkml:trace>
  <inkml:trace contextRef="#ctx0" brushRef="#br0" timeOffset="4279.9375">7020 10071,'25'-25</inkml:trace>
  <inkml:trace contextRef="#ctx0" brushRef="#br0" timeOffset="5459.3386">7566 9649,'25'-25,"49"25,-24 0,24 0,-49 25,24-25,-24 50,25-26,-25 26,-1-50,-24 50,0 24,0-24,-49-26,24-24,-25 25,26-25,-26 25,0 0,26 0,-26-25,0 0,50 25,50-25,0 0,-26-25,26 25,0 0,-26 0,26 0,24 0,-49 25,-25-1,25 1,0 25,-25 24,0-24,0-25,-25 24,-25-24,1-25,-26 0,51 0,-26 0,-24 0,49 0,-50 0,51 0,-1 0</inkml:trace>
  <inkml:trace contextRef="#ctx0" brushRef="#br0" timeOffset="6665.0574">8583 9451,'0'0,"-25"24,0 26,25-25,0 24,-25 1,25 0,0 24,0-24,0-26,0 26,0 0,0-26,0 26,0-100,0-24,0 24,25-24,0 0,25 24,-26 0,1 26,0-26,-25 25,25 0,-25 1,25-1,24 25,26 0,-51 0,1 25,0-1,-25 51,0-26,0-24,0 25,0 24,0-49,0 49,0-24,0-25,25 0</inkml:trace>
  <inkml:trace contextRef="#ctx0" brushRef="#br0" timeOffset="8274.8532">7417 9128,'25'0,"0"0,49 0,-74-25,50 1,24 24,-24 0,-1-25,1 25,-25 0,49 0,0 0,-24 0,-25 0,24 0,26 0,-25 0,24 0,-49 0,0 0,49 0,-49 0,24 0,1 0,-25 0,24 0,1 0,0 0,24 0,0 25</inkml:trace>
  <inkml:trace contextRef="#ctx0" brushRef="#br0" timeOffset="11586.4567">11336 5978,'0'-25,"0"-24,0-26,0 1,0-1,25 1,0 24,-25-24,25 74,-25 25,0 24,0 1,0 24,0 25,0 1,0-1,0-25,0 26,24-51,1 26,-25-51,25 1,-25 0</inkml:trace>
  <inkml:trace contextRef="#ctx0" brushRef="#br0" timeOffset="12141.0876">11088 6325,'74'0,"26"0,-1 0,-49 0,24 0,0 0,1 0,-26 0,1 0,0 0,-1 0,26 0,-51 0</inkml:trace>
  <inkml:trace contextRef="#ctx0" brushRef="#br0" timeOffset="13208.5291">11535 6573,'24'0,"26"0,0-25,-26 25,26 0,24 0,1 0,-26 0,-24 0,0 25,-25 25,0-1,-25-24,-24 25,-26-25,26 24,-26-24,1 25,-1-1,26-24,-1 0,25 0,1 0,48-25,51 0,-26 0,26 0,-50 0,24 0,-24 0,25 24,-1 1,-24-25,-25 25,0 0,0 24,0-24,-25 25,-24-25,-1-1,25 1,-24 25,-26-25,26-1,24-24,-25 0,-49 0,49 0,1 0,-1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8:31:36.573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10443 12030,'0'50,"-25"24,1 1,-26 24,25 0,-25 25,26 25,-51 0,26 24,-51 26,76-75,-1 25,0-25,25-25,0 0,0-24,0 24,0-25,0 1,25-1,0 0,24-24,-49-25,0 25</inkml:trace>
  <inkml:trace contextRef="#ctx0" brushRef="#br0" timeOffset="1260.7061">10939 12229,'25'0,"0"0,49 0,-49 0,0 25,24-25,-24 24,0-24,25 25,-50 25,0 24,0-24,0-25,0 24,-50 1,0-1,1 1,24-50,0 50,0-1,1-24,-1 25,0-26,0 26,0-50,1 25,24 0,0 24,-25-24,25 0,0 0,0-1,0 1,49-25,26 0,-26 0,26 0,-26 0,-24 0,25 0,-25 0</inkml:trace>
  <inkml:trace contextRef="#ctx0" brushRef="#br0" timeOffset="1930.5895">10443 13494,'25'0,"25"25,-1-1,1 1,24-25,-49 0,25 0,-1 0,1 0,-1 25,26 0,-1-25,-24 0,24 0,1 0,-1 0,-24 0,24 0,1 0,-51 0,1 0,0 0</inkml:trace>
  <inkml:trace contextRef="#ctx0" brushRef="#br0" timeOffset="3601.0122">10964 13891,'25'0,"49"0,-24 0,-25 24,-1-24,26 25,-50 0,0 0,0 0,-25-1,-24 1,-26 0,50 0,1 0,24-1,24-24,51 0,-1 0,-24 0,24 0,-49 0,0 0,0 0,0 50,-25 0,0-1,-25-24,25 0,-50 0,-24 0,24-25,0 0,1 0,-1 24,1 1,-1-25,50 0,-74 0</inkml:trace>
  <inkml:trace contextRef="#ctx0" brushRef="#br0" timeOffset="5721.5027">11857 12030,'25'50,"24"-50,-24 49,25 1,-25 25,24-1,-24 25,25 0,-26 25,26 25,-25 25,24 24,-24 1,0 24,49 0,-49-49,-25-1,0-24,0-74,0 24,0 0,0-24,0 24,-25-50,1 26,-1-26,0 1,25-25,-25-25,0 25,1-1</inkml:trace>
  <inkml:trace contextRef="#ctx0" brushRef="#br0" timeOffset="6881.6221">12403 11807,'24'0,"1"50,-25 24,25 0,0-24,-25 24,0 1,0-1,25-24,-25 24,0-24,0-25,25 0,-25-1,0-73,24 24,1-49,0-26,0 1,-25 0,25 0,-1 24,1 26,0-1,0 25,0 25,24 25,-24 0,0 0,-25 24,25-49,-1 50,-24-25,0 49,0-49,0 24,25-24,-25 0,0 25,0-1,0-24,0 50,0-1,0-49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7-25T18:23:59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1464 10294</inkml:trace>
  <inkml:trace contextRef="#ctx0" brushRef="#br0" timeOffset="159.9032">1513 10294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8:32:40.11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8285 13370,'0'-25,"0"0,25 25,25 0,-1 0,-24-25,25 25,24-24,0 24,-24 0,-25 0,24-25,-24 0,0 25,49 0,-49 0,0 0,49 0,1 0,-75-25,49 0,26 25,-50-25,-1 25,51 0,-25-24,24 24,-24-25,-26 0,26 0,0-24,-1 24,-24 0,0 0,-25-24,25-1,-1 25,-24 0,0-49,0 0,0 24,0-24,0-1,0 50,0 1,0-1,-24 0,-1 25,0-25,0 25,-49 0,24-25,1 25,-26-24,26-1,-1 25,25 0,-25 0,26 0,-51 0,50 0,1 0,-51 0,1 0,49 25,0-25,-24 0,24 0,0 0,-49 0,24 0,25 24,25 1,-49-25,24 25,0-25,0 0,0 25,1 0,-1-1,0-24,-25 25,26 0,-1 0,25 0,-25-25,0 24,0 1,1 0,24 0,-25 0,25 24,-25-24,25 0,0 49,0-49,0 25,0-1,0 1,0-25,0-1,0 26,25-50,0 0,49 25,-49 0,0-25,-1 24,1-24,50 0,-51 0,1 25,50-25,-1 25,-49-25,0 0,49 0,-49 0,0 0</inkml:trace>
  <inkml:trace contextRef="#ctx0" brushRef="#br0" timeOffset="41856.585">17215 11509,'-25'-24,"-25"24,1 49,-26 1,26 24,-75 1,49-1,-24 0,25 1,-1-1,26 1,-1-1,25 1,0-51,1 26,-1 0,25-1,-25 1,0-25</inkml:trace>
  <inkml:trace contextRef="#ctx0" brushRef="#br0" timeOffset="42885.0003">16744 14238,'0'-25,"-50"25,-25 25,-24 24,0 26,-50 24,-49 0,99-24,-75 49,75-50,24 1,1-26,24 26,1-26,24 1,-25-50,25 25,1-1,24 1,-25-25,-25 25,50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8:34:39.49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2506 12700,'24'0,"51"0,-1-25,-24 25,24 0,1-25,-51 1,1 24,50 0,-100 0,-25 0,1 0,-1 24,0-24,-24 0,49 25,0-25,-49 0,0 0,-1 0,26 0,123 0,-49 0,24 0,26 0,-50 0,24 0,1 0,-1 0,26 0,-1 0,1 0,-50 0,24 0,-24 0,49 0,1 0,-26 0,-24 0,25 0,24 0,-24 25,-25 0,24-25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8:35:18.11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16520 14238,'0'-25,"50"0,24 0,-49 25,0 0,49 0,-24 0,-25 0,49 0,-24 0,24 0,-24 0,-1 0,1 0,-25 0,24 0,-24 0,25 0,24 0,1 0,-51 0,1 0,25 0,-1 25,-24-25,25 0,0 0,-1 0,-24 0,25 0,24 0,-24 0,49 0,25 0,-25 0,0 0,-24 0,-51 0,26 0,0 0,-26 0,51 0,-1 0,1 0,-50 0,49 0,0 0,-24 0,24 0,1 0,-1 0,-49 0</inkml:trace>
  <inkml:trace contextRef="#ctx0" brushRef="#br0" timeOffset="10615.8619">12427 10244,'50'25,"0"0,24-25,25 50,1-26,-1 1,25 0,-25 0,25-25,-25 25,-24-1,-26-24,1 25,-25-25,24 0,1 0,-25 0,24 0,26 0,-75 25,0 0,-25-25,-49 0,-1 0,26-25,-26-25,1 26,24-1,25 25,-24-25,-1 0,0 0,1 1,-1-1,-24 25,-1-25,26 0,24 0,-49 25,49-24,0-1,-49 0,24 25,-24-25,-1 25,50 0,-24 0,-26-25,50 25,-24 0,-1 0,25 0,-24 0,24 0</inkml:trace>
  <inkml:trace contextRef="#ctx0" brushRef="#br0" timeOffset="27427.8866">12477 8930,'-25'0</inkml:trace>
  <inkml:trace contextRef="#ctx0" brushRef="#br0" timeOffset="44681.7378">8632 5730,'-49'0</inkml:trace>
  <inkml:trace contextRef="#ctx0" brushRef="#br0" timeOffset="45295.1304">12700 5904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08:20.52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9848 14039</inkml:trace>
  <inkml:trace contextRef="#ctx0" brushRef="#br0" timeOffset="596.4397">12427 14287,'25'0</inkml:trace>
  <inkml:trace contextRef="#ctx0" brushRef="#br0" timeOffset="33043.899">14809 4390,'0'25,"25"-25,49 0,-24 0,-26 0,51 0,-1 0,1 0,-51 0,51 0,-1 0,1 0,-26 25,1 0,-1-25,-24 0,25 0,0 0,-1 0,1 0,-1 0,-24 0,50 0,-1 0,-24 0,-1 0,26 0,-51 0,26 0,0 0,-26 0,26 0,24 0,1 0,-26 0,26 0,-50 0,0-25,24 25,26 0,-51 0</inkml:trace>
  <inkml:trace contextRef="#ctx0" brushRef="#br0" timeOffset="41338.1715">15255 6995,'0'0,"0"25,0 0,0 49,0-24,0-26,0 51,0-26,0-24,0 0,25-25,49 0,-49 0,25 0,-1 0,-24 0,25 0,24 0,-49 0,25 0,-1 0,-24 0,25 0,-1 0,1 0,0 0,-1 0,-24 0,49 0,-24 0,-25 0,24 0,-24 0,25 0,-1 0,1 0,0 0,-1 0,-24 0,25 0,-1 0,-24 0,50 0,-1 0,0 0,-49 25,25-25,-1 0,-24 0,50 0,-26 0,-24 0,49 0,1 0,-26 0,26 0,-1 0,-24 0,-50-25,0-25,0 26,25-26,-25 0,24 26,-24-1,25 0,-25 0,25 0,0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21T18:36:47.69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14883 8731,'0'-25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8:37:22.27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2084 12353,'50'0,"-26"25,26-1,0-24,-26 25,26-25,-25 0,49 25,-24-25,-25 0,24 25,1-25,-25 0,24 0,26 25,-26-1,-24-24,25 0,-1 0,-24 25,25-25,-1 0,-24 0,50 0,-1 0,-24 0,24 0,0 0,1 0,-26 0,-24 0,0 0,0 0</inkml:trace>
  <inkml:trace contextRef="#ctx0" brushRef="#br0" timeOffset="48179.7892">12948 12576</inkml:trace>
  <inkml:trace contextRef="#ctx0" brushRef="#br0" timeOffset="55731.6337">7119 12626</inkml:trace>
  <inkml:trace contextRef="#ctx0" brushRef="#br0" timeOffset="79243.3824">19497 12824,'0'-25,"74"25,-24 0,24 0,-24 0,-25 0,24 0,26 0,-26 0,26 0,-1 0,1 0,-1 0,-24 0,24 25,-49-25,0 0,49 0,-49 25,-75 0,25-1,-24-24,-1 0,-24 0,24 0,25 0,-24 0,-26 0,1 0,74-24,-50 24,26-25,-1 25,0 0,0 0,25-25</inkml:trace>
  <inkml:trace contextRef="#ctx0" brushRef="#br0" timeOffset="83795.2805">11187 12898,'0'-24,"25"24,49 0,26 0,24 0,49 0,-49 0,0 0,25 0,-50 0,25 0,0 0,1 0,-26 0,25 0,0 0,49 0,-24 0,-25 0,50 0,-50 0,50 0,-75 0,0 0,0 0,-49 0,24 0,-24 0,-25 0,49 0,0 0,26 0,-26 0,75 0,-25 0,50 0,-50 0,49 0,-49 0,25 0,-74 0,-1 0,25 0,-24 0,24 0,-25 0,50 0,-25-25,50 25,-25-25,50 0,-75 0,0 1,1-1,-26 25,0 0,-49 0,25 0,24 0,-49 0,25 0,-1 0,-24 0</inkml:trace>
  <inkml:trace contextRef="#ctx0" brushRef="#br0" timeOffset="95987.8735">12700 12502,'25'0,"25"0,-1 0,-24 0,25 0,24 0,1 0,-26 0,26 0,-1 0,-24 0,24 0,0 0,1 0,-25 0,-100 0,25 0,-49 0,-1 0,26 0,24 0,-25-25,-24 25,49-25,0 25,-49-25,49 0,0 1,0 24,25-25,25 25,50-25,-1 25,0 0,-49-25,25 0,24 25,1 0,-125 0,0 0,1 0,24 25,-49-25,24 25,25-25,-24 0,-26 0,75 25,-25-25</inkml:trace>
  <inkml:trace contextRef="#ctx0" brushRef="#br0" timeOffset="98540.1184">12948 9699,'25'0,"0"0,0 0,0-25,-1 25,26 0,0 0,-1 0,-24-25,25 25,24-25,0 25,1 0,-25 0,24-25,0 1,1 24,24-25,-25 25,26 0,-26 0,50-25,25 0,-50 0,0 1,25-1,25-25,-50 50,-24 0,-1 0,-24 0,-25 0,49 0,-24 0,49 0,-25 0,25 0,1 0,73 0,-49 0,-24 0,24 0,0 0,-25 0,0 0,0 0,-74 0,-75 0,26 0,-51 25,1 0,24 0,25-1,-24 1,-1 0,25-25,-24 25,74-25,24 0,50 0,-24-25,-1 25,1 0,-1-25,-24 0,-25 25,24-24,1-1,-50 0,0-25,-25 1,-25 24,-24-25,24 1,-24 24,-1-25,1 1,24-1,1 0,24 26,0-26,0 50,1-50,-1 26,25-1,0 0,-25 0,0 25</inkml:trace>
  <inkml:trace contextRef="#ctx0" brushRef="#br0" timeOffset="122020.724">20663 10592,'24'0,"51"0,-1 0,-49 0,25 0,-1 0,-24 0,25-25,-1 0,-24 25,25 0,-1-25,1 25,0 0,24 0,0 0,-49 0,25 0,49 0,-74 0,24 0,26 0,-50 0,24 0,1 0,-1 0,1 0,0 0,-1 0,-24 0</inkml:trace>
  <inkml:trace contextRef="#ctx0" brushRef="#br0" timeOffset="128077.4081">10741 10567</inkml:trace>
  <inkml:trace contextRef="#ctx0" brushRef="#br0" timeOffset="128756.5099">12105 10468</inkml:trace>
  <inkml:trace contextRef="#ctx0" brushRef="#br0" timeOffset="160096.7775">19794 8136,'0'50,"0"24,25-24,-25-26,0 26,0-25,25 0,-25 49,25-74,25 0,-26 25,1-25,50 0,-1 0,-49 0,24-25,-24 25,-25-50,25-24,-25 49,0 0,0-49,0 0,0 24,0 0,-50 26,26-1,-26 25,25 0,0 0,-24 0,-26 0,51 0,-26 0,50 74,0-49,25 25,0-26,-25 1,49 0,1 0,-1 0,-49 24,25-24</inkml:trace>
  <inkml:trace contextRef="#ctx0" brushRef="#br0" timeOffset="160784.261">19596 7665,'-25'24,"0"51,1-26,-1-24,0 50,25 24,0 0,0-49,0 49,0 0,50-24,-1-1,1 0,-25 1,24-1,26-24,-1 24,1-24,-1-1,-49 1,24 0,1-25,24-25,-49 0,50 0</inkml:trace>
  <inkml:trace contextRef="#ctx0" brushRef="#br0" timeOffset="161414.5924">20861 8359,'-25'0,"25"50,0-25,0 24,0 26,0-26,0 26,0-1,0-24,0-1,0 26,0-51,0 26,0-25,-25 0,1-25</inkml:trace>
  <inkml:trace contextRef="#ctx0" brushRef="#br0" timeOffset="161971.8538">20687 7962</inkml:trace>
  <inkml:trace contextRef="#ctx0" brushRef="#br0" timeOffset="162706.258">21208 8062,'0'-25,"0"-50,0 50,0 1,-24-26,24 75,24 24,26 1,-50-25,0 49,25-24,-25 0,0-26,25-24</inkml:trace>
  <inkml:trace contextRef="#ctx0" brushRef="#br0" timeOffset="163186.9608">21332 7491,'0'-25,"25"75,0-1,0 26,24-1,-24 25,25 50,-25-25,49 25,-74-50,0-24,0-26,0 26,0-26,0 1,-25-25,0 24,1-24</inkml:trace>
  <inkml:trace contextRef="#ctx0" brushRef="#br0" timeOffset="193531.8313">12973 7392,'0'25,"0"49,0-24,0-26,25 1,25-25,24 0,0 0,1 0,-26 0,26 0,-1 0,1-25,-50 1,-1 24,51 0,-26-25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21T17:25:04.92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8236 11534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10:54.90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7417 12378,'25'0,"49"0,1 0,-75-25,24 0,26 25,0 0,-1-25,26 25,-51 0,51 0,-26 0,1 0,0 0,24 0,-24 0,49 0,-49 0,24 0,-24 0,-1 0,26 25,-26 0,-24-25,25 0,-1 25,-24-25,49 0,-49 24,0-24,25 0,-1 0,-24 25,49-25,-24 25,-25-25,49 25,-24-25,-25 0,24 0,1 25,-25-25,24 0,1 0,0 0,-1 0,1 0,-25 0,49 0,0 0,-24 0,24 0,-24 0,-25 0,24 0,-24 0</inkml:trace>
  <inkml:trace contextRef="#ctx0" brushRef="#br0" timeOffset="76582.8129">14858 14312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14:53.91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11683 5407,'0'25,"0"25,0-1,0 26,0 24,0 0,0-49,0 24,0-24,25-25,50-25,-26 0,26 0,-1 0,-24 0,-1 0,26 0,-1 0,-24 0,24 0,0 0,-24 0,49 0,1 0,-26-25,25 0,-24 0,-1 25,-49 0,24 0,-24-24,0 24,25 0,-26 0,26-25,24 25,1 0,-50-25,49 0,1 0,-1 25,0 0,-24 0,24 0,-24 0,-25 0,49 0,1 0,-26 0,26 0,24 0,-25 0,-24 0,24 0,-24 0,-25 0,24 0,1 0,24 0,-49 0,25 0,-25 0,-1 25,26 0,24-25,-24 0,-25 0,-25-25,-25 0,25 0,0 1,0-1</inkml:trace>
  <inkml:trace contextRef="#ctx0" brushRef="#br0" timeOffset="24613.486">2853 10344</inkml:trace>
  <inkml:trace contextRef="#ctx0" brushRef="#br0" timeOffset="35216.6999">10592 5829,'0'0,"50"0,-26 0,26 25,-25 0,0 24,-25 26,24-1,1 1,-25-26,0 26,0-26,25 26,0-51,-25 26,25 24,-1-24,1-25,-25 0,25-25,0 0,0 0,-1-25,-24-50,0 51,0-26,0 0,0 26,-24 48,-1 1,0 0,-25-25,26 0,-51-25,26 0,-1 25,25-24,0-1,1 0,-1 0,25 0,-50-24</inkml:trace>
  <inkml:trace contextRef="#ctx0" brushRef="#br0" timeOffset="37845.8876">4341 5631,'25'24,"0"1,0 0,24 25,-49-1,0-24,25 25,0 24,0-49,-1 25,-24-1,25 26,0-75,0 49,0-24,24 0,-49 0,50-1,24-24,-49 0,0 0,49-24,-49-26,25 0,-1 1,-24-1,0 50,-25 25,0 49,0 1,-25-26,0 1,1-25,-1-25,-50-50,1 1,-75-26,50 26,49-1,25 25,-24 25,-1 0</inkml:trace>
  <inkml:trace contextRef="#ctx0" brushRef="#br0" timeOffset="50832.6484">6177 6474,'0'-50,"0"1,0-26,0 1,0 0,0 49,0-25,-25 1,0 24,0-25,25 25,0-24,-25 49,25-25,0 0,25 25,50 0,-26 0,75 0,25 0,25 0,-1 0,1-50,-50 26,-49-1,-1 0,0 25,-49 0,25 0,-1-25,-24 25,50 0,-1 0,0 0,-49 0,50 0,-26 0,-24 0,49 0,-24 0,-25 0,24 0,26 0,-50 0,24 0,1 0,0 0,-1 0,1 0,-25 0,49 0,0 0,-24 0,24 0,1 0,-1 0,-24 0,-25 0,24 0,-49 25,50-25,24 25,-74 0,50-1,-25-24,-1 25,-24 25,25-50,-25 50,25 24,-25-24,0-1,25 26,-25-1,0-49,25 24,-25 26,0-50,0-1</inkml:trace>
  <inkml:trace contextRef="#ctx0" brushRef="#br0" timeOffset="53142.9907">12849 6499,'-25'-25,"1"0,24-49,0 49,-25-49,25-1,-25 1,-25 24,26 25,24-24,49 24,1 25,-1 0,26 0,-26 0,26 0,-1 0,1 0,-26 0,26 0,-1 0,-49 0,24 0,26 0,-25 0,-1 0,26 0,24 0,0 0,-25 0,1 0,-1 0,1 0,-51 0,26 0,0 0,-26 0,26 0,24 0,-49 0,50 0,-1 0,-49 0,25 0,-26-25,1 25,50 0,-26 0,1 0,-1 0,1 0,0 0,-1 0,1 0,-25 0,24 0,1 0,-25 0,49 0,0 0,-49 25,-25 49,0-24,0 74,50 25,-25 0,-1-25,1-25,0-25,-25-49</inkml:trace>
  <inkml:trace contextRef="#ctx0" brushRef="#br0" timeOffset="91093.3112">15652 16321</inkml:trace>
  <inkml:trace contextRef="#ctx0" brushRef="#br0" timeOffset="115599.5451">645 16545,'25'0,"0"0,0 0</inkml:trace>
  <inkml:trace contextRef="#ctx0" brushRef="#br0" timeOffset="117535.2114">968 16073,'74'0,"-49"0,49 0,1 0,-1 0,25 0,-49 25,49 0,0 0,1-25,24 25,25-1,-25 1,24 0,-48 0,-1 0,-25-25,50 24,0 1,-25-25,50 25,-74-25,74 25,24 25,-49-26,50-24,-1 0,1 0,0 0,-50 0,25 0,-25 0,0 0,24 0,26 0,-25 0,0 0,24 0,1 0,0 0,-1 0,-24 0,25 0,-1 0,1 0,-25 0,-25 0,0 0,-25 0,25 0,0 0,25 0,-25 0,0 0,0 0,25 0,25 0,-1 0,-49 0,0 0,-25 0,25 0,-24 0,24 0,0 0,49 0,1 0,0 0,-1 0,-49 0,25 0,-50 0,-24 0,24 0,0 0,25 0,50 0,-1 0,51 0,24-24,99-1,-49 0,-50-50,74 51,-74-26,0 50,25 0,-74 0,24 0,-25 0,25 0,1 0,-51 0,1-25,49 0,-24 1,24 24,-49-50,-1 25,-24-24,0 24,-50 25,25-25,-25 0,1 0,-51 1,50 24,1 0,-1 0,-25 0,-24 0,24 0,1 0,-1 0,-24 0,49 0,0 0,0 0,-24 0,-1 0,25 0,-24 0,-1 0,25 0,-24 0,24 0,0 0,25 0,0 0,-24 0,24 0,-25 0,-25 0,1 0,-1 0,0 0,26 0,-1 0,0 0,-25 0,-24 0,49 0,1 0,24 0,24 24,26 1,-50 0,25 0,-25 0,25 24,-50-49,-25 0,-24 0,24 0,26 0,-1 0,0 0,-49 0,49 0,0 0,0 25,-24-25,-1 0,25 0,-49 0,24 0,-49 0,50 0,-1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20-06-20T17:18:33.60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9401 5531,'0'50,"0"24,0 26,-24-51,-1 100,0-25,0-25,0 50,25-50,-25-49,25 24,0 1,0-1,0-49,-24 0</inkml:trace>
  <inkml:trace contextRef="#ctx0" brushRef="#br0" timeOffset="859.5323">9352 6325,'25'0,"-1"-25,26 25,0 0,24 0,0 0,1 0,-50 0,24 0,1 0,-1 0,-24 0,0 0,0-24,24 24,26 0</inkml:trace>
  <inkml:trace contextRef="#ctx0" brushRef="#br0" timeOffset="1866.6197">10145 5507,'25'0,"-25"49,0 26,0 24,0 0,0-24,0-26,0 26,0-1,0 0,0-49,0 25,0-25,0 24,0 1,0-25,0 24,0 1,0-25,0 49,0-24,0-26,0 26,0 0,0-26</inkml:trace>
  <inkml:trace contextRef="#ctx0" brushRef="#br0" timeOffset="4189.8274">15553 5407,'0'75,"-50"-1,1 25,-26-24,-24 74,25-50,24 0,0 25,26-25,-1-49,0 0,0-1,0 1,50-50,0-25,0 0,49 25,1 0,-26 50,-24-25,25 99,-1-75,1 26,-1-1,-24 1,0-26,0-49,49 0,-24-49,-25-26,49-24,-49 24,25 1,-1 0,-24-26,0 51,0-26,-25 26,0 24,0-49,0-1,0 1,0 24,0-49,-25 0,-25 24,25 1,-24-25,24-1,-25 26,26 24,24 26,-25-26,0 0,-25 26,25 24,1-25,-26 0,-24 25,24 0,-24 0,-26 0,1 0,25 25,49-25,-25 25,-24-25,24 24,26-24,-1 50,-25-25,25 24,1 1,24 0,-25 24,0 0,25 1,0-26,0 26,0-1,25-24,24 0,1-50,0 24,-26-24,26 25,0 0,-26-25,51 0,-26 0,1 0,24 0,1 0,-26 0,-24 0,0-25,25 25,-26 0,26 0,-25 0,0 0,-1 0,1 0</inkml:trace>
  <inkml:trace contextRef="#ctx0" brushRef="#br0" timeOffset="5890.1799">8880 7193,'-942'596,"1934"-1192,-942 596,-26 0,51 0,-50 0,49 0,0 0,-49 0,50 0,24 0,0 0,0 0,1 25,-26 0,0 0,1-25,-1 0,25 0,1 0,-51 0,1 0,0 0,-1 0,1 0,-25 0,24 0,1 0,-25 0,24 0,26 0,-51 0</inkml:trace>
  <inkml:trace contextRef="#ctx0" brushRef="#br0" timeOffset="6908.2679">14685 7565,'74'0,"50"0,99 25,1 25,-51-1,1-24,24 50,-24-51,0 1,-26 0,-48 0,-1 0,-25-25,1 0,-1 24,-24 1,-25-25</inkml:trace>
  <inkml:trace contextRef="#ctx0" brushRef="#br0" timeOffset="116234.1214">8831 9178,'25'-50,"24"25,1 25,-1 0,26 0,24-24,50-26,-25 25,50 0,-26 25,-24 0,25 25,-25 0,-25 0,-24 0,-1-1,1-24,-26 0,1 25,0 0,-1 0,1-25,-1 0,1 25,0-1,-26-24</inkml:trace>
  <inkml:trace contextRef="#ctx0" brushRef="#br0" timeOffset="116914.0211">9798 8359,'0'25,"0"49,25-24,0 49,0 0,24 1,1 24,-1 0,1 25,-25-50,-25 0,25 0,-25-24,0-51</inkml:trace>
  <inkml:trace contextRef="#ctx0" brushRef="#br0" timeOffset="118985.8013">11237 9575,'25'0,"-25"-75,0 26,0-51,0 1,0-25,0-25,-50 25,25 25,25 25,0 24,-25 0,-24 50,-1-49,-24 24,24-25,25 26,-49-26,24 25,-24-24,0 24,49 25,-25-25,1 0,-26 0,50 25,-24 0,-1 0,25 0,-24-24,-26-1,1 25,24 0,-24 0,24 0,1-25,-1 25,0 0,26 0,-1 0,-25 0,-24 0,49 25,0 0,0-1,-24 1,24 25,0-25,25-1,-25 1,1 0,-1-25,25 25,-25 24,0 1,0-25,-24 24,24 1,0 0,25-26,-25 1,25 25,-25-25,25 24,0 1,0-25,-24 24,-1 1,25 0,0-1,0 26,0-1,0-24,25-1,-1 1,1 24,0-49,25 49,-26-24,1 0,25-1,24 26,1-26,24 1,0-25,0 24,1-24,-1-25,-25 0,1 0,-51 0,51 0,-1 0,-49 0,50 0,-1 0,0 0,-24-25,24 0,1 25,-1 0,-24-24,24-1,1 0,-1 25,0-25,-24 0,24-24,1 24,-1 0,-24 25,-25-25,0 1,24-1,-49 0,25 0,0-24,24-1,-24 25,0-49,-25-1,0 26,0 24,0-25,-25 1,0-26,1 51,-1-26,0 0,25 1,-25 24,0 0,-24 0,24 25,-49-25,24 1,0-26,25 50,1-50,-26 26,25-26,-24 25,49 0,-50-24,25-1,-24 25,-1 25,0-24,-24-1,0-25,-1 25,26 25,24-24,-25-1,1 0,-1 25,0-25,26 0,-26 25,0 0</inkml:trace>
  <inkml:trace contextRef="#ctx0" brushRef="#br0" timeOffset="122497.9344">12378 8830,'25'0,"24"0,1-24,0 24,24 0,-24-25,-26 0,26 25,0 0,49-25,-50 25,1-25,0 1,-26 24,51 0,-50 0,-1 0,26 0,24 0,-49-25,0 0,49 25,-49 25,50-25,-26 25,1-25,0 24,-26-24,26 25,24 0,-74 0,50 24,-25-49,-50 25,-25-25,50 25,-49 0,24-25,0 0,-24 25,73-25,51 0,-50-25,49 25,0 0,-24 0,-25-25,0 0,24 25,-49-25,0-24,0-26,-25 26,1-26,-1 51,-25-1,-24 25,-1 0,26 0,24 0,0 0,-49 0,-1 0,75-25</inkml:trace>
  <inkml:trace contextRef="#ctx0" brushRef="#br0" timeOffset="125241.2764">14982 9103,'50'-24,"24"24,-24 0,0-25,-1 25,26 0,-75-25,49 25,26 0,-26 0,50 25,-49 0,49-1,-49 1,-25 0</inkml:trace>
  <inkml:trace contextRef="#ctx0" brushRef="#br0" timeOffset="125809.7678">15379 8731,'0'50,"0"-1,0 26,25-26,-25-24,0 25,25 0,0 24,-1-49,-24 24</inkml:trace>
  <inkml:trace contextRef="#ctx0" brushRef="#br0" timeOffset="127474.307">16247 9079,'0'-75,"-24"1,-1-26,0 51,25-1,-25 1,0 24,1-25,-1 25,0 1,-49-1,24 0,0 25,26 0,-26 0,0 0,26 0,-51 0,25 0,1 25,-26-25,26 0,24 25,-25-1,1-24,24 25,-25-25,1 25,24-25,-25 25,1 0,-1 24,1-24,24 0,0 0,0-1,-24 1,24 0,25 0,-25 0,0-1,0 26,25 0,0-25,0 24,0 26,0-51,0 51,25-1,0-24,25-1,-1-24,26 50,-26-51,26 1,24 0,-25 0,25 0,50-1,-99-24,24 0,26 0,-26 0,-49 0,49 0,-24 0,-25 0,-1 0,26 0,0 0,-1 0,1 0,-1-24,1 24,0-25,-26 0,51 0,-50-24,-1 24,26 25,-50-25,0-49,25 74,-25-25,0 0,0-25,0-24,-25 24,0 26,0 24,1-50,-1 25,0 0,25 1,-25-1,-24 0,24-25,0 25,0 25,25-24,-25-1,1 0,-1 25,25-25,-50 0,25 1,1 24,-1 0,0 0</inkml:trace>
  <inkml:trace contextRef="#ctx0" brushRef="#br0" timeOffset="130195.9345">15478 10170,'50'0,"-25"50,-25 24,0-24,0-26,0 26,0 0,0-26,0 1,0 0,0 25,0 24,0 0,0-49,0 25,0-25,0 49,25 0,-1-98,1-1,0-25,0 25,0-24</inkml:trace>
  <inkml:trace contextRef="#ctx0" brushRef="#br0" timeOffset="131318.8062">15354 10740,'50'0,"-25"50,24 24,-24-24,0-25,0 24,-25 1,25 24,-1-74,1 25,0 25,-25 0,25-50</inkml:trace>
  <inkml:trace contextRef="#ctx0" brushRef="#br0" timeOffset="132412.1275">15181 12229,'0'-25,"74"25,25 0,25 25,25 24,-25-24,25 0,-74 0,-1-25,-24 25,-26-25</inkml:trace>
  <inkml:trace contextRef="#ctx0" brushRef="#br0" timeOffset="132885.8348">15751 11956,'25'0,"-25"25,25-1,0 51,-25-1,25 26,-1-26,1 25,-25-49,0 24,25 1,0-51</inkml:trace>
  <inkml:trace contextRef="#ctx0" brushRef="#br0" timeOffset="133972.8366">16545 12179,'0'-25,"-74"-74,-100-50,75 0,0 25,49 50,25 49,0-24,1 24,-26 25,0 0,1 0,-26 0,-24 0,25 0,-75 0,50 25,-1-1,51 1,-26-25,26 25,-1 0,50 0,-49-25,24 0,25 24,-25 26,0-50,-24 50,49-26,-25 1,0 0,0 25,0-26,25 51,0-26,-24 1,24 0,0-1,0 26,0-26,0 26,24-1,26 1,-25-1,49 0,1 1,-1-1,50 1,-25-1,50 25,-25-24,25 24,-25-74,25 0,-25-25,-25 0,0 0,-49 0,24 0,1 0,-1 0,-49 0,24 0,1 0,-25 0,25 0,-1-25,-24 25,25-25,-26-25,26 1,0-1,-26-49,1 0,0-1,-25 26,0-25,0 24,0 1,0 24,0-49,0 0,-74-50,-1 0,-24 0,-25 1,25 24,-25 49</inkml:trace>
  <inkml:trace contextRef="#ctx0" brushRef="#br0" timeOffset="135910.7764">17959 8930,'50'-25,"-1"25,1 0,24-25,1 0,-1 25,-24 0,24 0,-24 0,-26 0,1 0,0-49</inkml:trace>
  <inkml:trace contextRef="#ctx0" brushRef="#br0" timeOffset="136960.1227">19001 8806,'0'-25,"0"0,-25-25,0 1,0-1,-24 50,-1 0,25-25,-49 25,-1 0,26 0,-26 0,-24 0,25 0,49 0,-25 0,1 0,24 0,-49 0,24 0,0 25,-24 25,49-25,-24 24,-1 1,0-25,1 24,49-24,-25 0,-25-25,50 74,0-24,0 0,50-26,24 26,1 0,-1-1,-24-24,24 25,1-26,-1 26,0-25,1-25,-26 0,26 0,-1 0,-24 0,24 0,1 0,24-25,0-25,0 26,-24-26,-1 25,1-24,-51 24,26 0,-25 0,-25-24,0-1,0 0,0-24,0-1,0-24,-25 0,0 74,-24 0,24-24,0 24,0 0,-24 25,24-25</inkml:trace>
  <inkml:trace contextRef="#ctx0" brushRef="#br0" timeOffset="138484.2305">18703 10071,'25'25,"24"49,-24 0,0 26,-25-26,25 75,0-50,-25 25,0-25,25 25,-1-25,1 50,0-74,-25 24,50-25,-26 1,1-26,25-49,-25-74,-1-25,-24-25,25 49,0 26,25 24,-1 25,-24 74,-25-24,0 24,0 1,0-1,0 1,0-1,0-24,-25-1,25 1,-25-25,1-25,-1 0,-25-50,-24-49,-25-75,-1 25,26 1,24 73,1 25,49 26,-25-1,-25 0,1 0</inkml:trace>
  <inkml:trace contextRef="#ctx0" brushRef="#br0" timeOffset="139345.8108">19026 12998,'0'-25,"24"0,51 25,24 0,0 0,0 0,-24 0,74 25,-50 0,0-25,-49 24,24 1,-24 0</inkml:trace>
  <inkml:trace contextRef="#ctx0" brushRef="#br0" timeOffset="141310.0785">20464 12923,'-25'-49,"-24"-51,24 51,-25-26,26 1,-1 0,0 49,-25-25,26 25,-26 1,50-1,-50 25,26 0,-51-25,1 0,24 0,0 1,26-1,-26 25,0-25,26 25,-1 0,-25 0,-24 0,-1 0,1 0,24 0,1 25,-26 0,1-1,0-24,24 25,-24 0,24 25,-25-26,26-24,24 25,-25 0,1 25,-1-26,50 1,-49-25,24 50,0-25,25-1,0 1,0 25,0 24,0-49,0 25,0 24,0-24,0-1,25 26,0-26,-25-24,49 25,1 24,24-24,25-1,-24 1,-1 0,1-1,24-24,0 0,-24-25,73 25,-48-1,24 1,49-25,-49 0,25 0,-25 0,-25 0,1 0,-51 0,26 0,-1 0,0 0,-24 0,24-25,-24-24,0-1,-1 25,-24 1,25-26,-25 25,-1-24,1 49,-25-25,0 0,25-25,-25-24,0-1,0 26,-25-26,0 26,-24-26,-26 1,51 24,-26 1,0 24,-24-49,24 24,-24 0,49 1,-25 24,26 25,-26-50,50 26,-50-1,-24 0,49 25,-24-25,-1 25,-24 0,24-25,25 1,-24 24,-1 0,25-25,-24 25,-1 0,-25 0,26 0,-26-25</inkml:trace>
  <inkml:trace contextRef="#ctx0" brushRef="#br0" timeOffset="144497.999">4986 9252,'25'0,"25"-25,-1 1,26 24,24 0,0 0,0 0,0 0,-49 24,0-24,-1 0,-24 0,25 0,-1 0,-24 0,0 0</inkml:trace>
  <inkml:trace contextRef="#ctx0" brushRef="#br0" timeOffset="146029.0653">6747 9227,'25'-49,"-25"-50,0-1,-25 26,25-1,-25 1,1 24,24 26,-25-1,-25-25,1 1,-1-1,-24 25,-1 0,-24-24,25-1,-51 1,-23-26,48 50,1-24,25 24,-1 0,1 25,49 0,-24 0,-26 0,50 0,-49 0,0 0,-50 0,24 25,26 0,-1 0,26-25,-1 0,25 24,-24 26,24-25,0 0,-24 49,-1 0,0 26,1-26,-1 25,25-24,1-1,-1 0,0 1,25-25,-25-1,25 1,0-1,0 26,0-26,0 26,25-26,0 1,24 0,1 24,24 0,1 1,-50-26,24 1,26 0,-1-1,25 1,-49-25,24 0,26 24,-1-24,0-25,25 25,50-25,24 0,25 0,25 0,-24-25,48-25,-48 1,-1-26,-49 26,-75-1,25-24,-99 74,24-25,-24-25,0 25,-25-24,0-26,0-24,0 25,0-1,-25-24,-25-25,26 75,-1-1,0 0,0 25,-24 1,49-1,-50 0,0 0,-24 0,24 1,-24-26,-1 25,1 25,0-25,49 1,-25 24,1-25,-1 0,25-25,-49 26,24-1,1 0,24 25,-25-25,1 0</inkml:trace>
  <inkml:trace contextRef="#ctx0" brushRef="#br0" timeOffset="149681.9729">5656 8136,'0'0,"-25"0,50-25,0-74,49 0,0-100,1 50,-50-24,49-1,-49 1,0-51,24 1,1 74,0-24,24-26,50 26,-25-51,25 26,50-1,-25-24,24 25,-24-1,50 1,-26-1,50 1,-24 0,-1 24,26 50,-26 0,0 0,-24 25,24-25,1 24,-25 1,24 25,-49-25,0-1,24 26,26-1,-75 26,25 24,-50-25,0 1,50-26,0 26,0 24,24-49,-24 49,-25-25,25 25,74 1,-49-26,-1 25,1-24,24 24,-24-25,-50 25,-25 1,0-1,1 25,-1 0,-25 0,1 0,24 0,25 0,25 0,0 25,-75-1,25-24,-24 25,-1-25,-49 0,25 25,-26 0,26 0,-25 24,49 1,-24-50,-1 49,26 26,-1-1,-24-24,-25 24,24-24,1-25,-1 49,1 0,0 1,24-26,0 26,-24-1,0 1,-1-1,1-24,24 24,-24 1,0-1,-1 0,1-24,-1 0,1-1,-25 1,24 24,-24-49,25 25,-50-26,49 26,-24-25,25 49,-25-24,-1 0,26-1,0 26,-1-26,26 26,-1 49,-24-25,49 50,-25-50,100 74,-25-24,-25-25,-75-24,26-1,-26-25,1 1,0-1,-25 0,24 1,-24-26,0 26,0-1,24-24,-24 0,25 24,-26-24,1 24,-25 0,25 26,0-1,24 0,-24 0,0-24,-25-51,0 26,0-25,25 24,24 26,1-1,0 26,-26-26,1-24,0-26,-25 1,25 50,0-1,-1-49,1 49,-25 1,0-100,0-50,0 26,25-1,0 1,-25 24,0 0,25-25,-25 1,0-26,24 100,-24 25,0-1,0 1,0 49,0-24,0-1,0 0,-24 1,24-50,-25-25,0 0,0-50,0-24,1 24,24 25,-25-24,0 24,-25 0,1 25,-26-25,26-24,-26 24,26-25,-1 25,50 50,25-25,0 50,24-1,-24 1,0-50</inkml:trace>
  <inkml:trace contextRef="#ctx0" brushRef="#br0" timeOffset="184762.4462">13048 12601,'74'0</inkml:trace>
  <inkml:trace contextRef="#ctx0" brushRef="#br0" timeOffset="224494.4312">12452 13667,'0'-24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24T17:18:46.63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13271 11336,'-25'0,"25"74,-25-74,25 50,0 24,0-24,-25-1,25 26,0-26,0-24,0 50,25-26,0 1,0-50,0 0,49 0,-49-25,-25 0,25 0,-1 1,-24-1,0 0,0 0,25-24,0 49,-25-75,0 50,0 1,0-26,-25 50,25-25,0-24,-25 49,1-25,-1 25,-50 0,26 0,24 0,25 74,0 1,0-26,0 26,0-51,25 26,-25 0,25-26,-1 1,-24 0,25-25,50 0,-51 0,26 0,0 0,-1-25,-24 0,25-24,-50-1,0 1,25-1,-25 25,-25 25,-25 25,1 0,24 0,0-1,25 51,0-26,0-24,0 25,0 24,0-49,25-25,0 25,-1 0,51-25,-1 0,-49 0,25 0,-26-25</inkml:trace>
  <inkml:trace contextRef="#ctx0" brushRef="#br0" timeOffset="1297.3518">14313 11237,'24'0,"-24"49,0-24,0 49,-24-24,24 24,-25-49,0 50,25-1,0-49,-25 0,25 49,0-24,0 24,25-49,0 24,0 1,-25 24,24 1,-24-50,25-25,-25 25,25 49,0-74,0 50,-25-26,24 1,1 25</inkml:trace>
  <inkml:trace contextRef="#ctx0" brushRef="#br0" timeOffset="3708.9995">14561 11633,'25'-24,"24"24,-24-25,0 0,0-25,24 26,-24-1,0 0,24 0,1 0,0 1,-26-26,-24 25,25-24,0 49,-25-25,0 0,0 0,-25 25,0 0,1 25,-1 0,0 0,0-1,25 1,-25 0,25 25,-24-26,24 1,0 25,0-1,0 1,0-25,0 49,0 1,0-1,0-49,0 24,0 1,0 0,0-26,24 1,1-25,0 25,49-25,-49 0,0-25,0 0,0 1,-25-26,0 0,24 26,-24-1,0 0,0 0,0 0,-74 1,49-1,0 25,1-50,-26 25,25 25,0 0,-24 0</inkml:trace>
  <inkml:trace contextRef="#ctx0" brushRef="#br0" timeOffset="7407.2776">15454 11807,'0'25,"24"-25,51 0,-26 0,26 0,-1 0,1 0</inkml:trace>
  <inkml:trace contextRef="#ctx0" brushRef="#br0" timeOffset="8661.2">15627 11584,'25'0,"-25"25,0 49,0-49,0 24,0-24,0 50,0-1,0 0</inkml:trace>
  <inkml:trace contextRef="#ctx0" brushRef="#br0" timeOffset="10213.7896">16297 11485,'0'-25,"-25"-25,-24 25,24 25,0 0,-49 0,74 25,-25 0,25 49,0 1,0-26,0 26,0-1,0-49,0 0,0 24,74-49,1 0,-1 0</inkml:trace>
  <inkml:trace contextRef="#ctx0" brushRef="#br0" timeOffset="11105.0028">16471 11013,'49'0,"-24"25,0-25,0 50,24-1,-24 26,-25-26,25-24,-25 25,0 24,0-49,25 25,-25-26,0 1,0 25,0-1,25-24,-25 50,0-1,0 0,-25-24,0 0,0-1,0 1,-24-1,24 1,25-25,0 0,0 0</inkml:trace>
  <inkml:trace contextRef="#ctx0" brushRef="#br0" timeOffset="12047.9687">17041 11584,'25'0,"25"0,24 0,0 0,-24 0,24 0,-49 0</inkml:trace>
  <inkml:trace contextRef="#ctx0" brushRef="#br0" timeOffset="12742.542">17165 11782,'25'0,"49"0,-24 0,24 0,1 0</inkml:trace>
  <inkml:trace contextRef="#ctx0" brushRef="#br0" timeOffset="14663.6904">17860 11485,'-25'0,"0"24,25 1,0 25,0-1,-25 1,1-25,24 24,0-24,24-25,26 0,-25 0,0 0,-1-25,-24 1,25 24,0-25,-25 0,25-25,-25 26,25-1,-25 0,24 0,-24 0,25 1,-74 24,24 0,0 0,-25 0,26 24,-1-24,0 25,25 0,-25 0,25 49,0 1,0-1,0-24,0-26,0 1,25-25,0 0,24 0,-24 0,0-25,0 1,24 24,1 0,-25-25,0-25,-25 25,0 75,0 0,0-26,0 26,0 24,0-24,24-50,51 0,-50 0,74 0</inkml:trace>
  <inkml:trace contextRef="#ctx0" brushRef="#br0" timeOffset="16391.4021">18604 11658,'0'-25,"0"-24,0 24,0-25,25 1,-25 24,0-25,24-24,1 24,0 26,-25-51,25 50,-25-24,0-1,0 25,0 0,-50 25,25 0,1 25,-1 0,0 0,25 49,0-24,0-25,0 24,0 26,0-26,0 1,0-25,0 24,25 26,0-50,-25-1,0 51,24-50,-24-1,0 51,0-26,25-24,-25 25,0-1,25-24,-25 0,25 25,24-50,26 0,-50 0,24-25,-49-25,25 50,-25-49,0-1,0 25,0-24,0-26,0 26,0 24,-74 25,49 0,-25 0,1 25,-1-25,25 24,-24-24,-1 0,50 25,25-25,24 0</inkml:trace>
  <inkml:trace contextRef="#ctx0" brushRef="#br0" timeOffset="16998.7844">19274 11733,'24'0,"51"0,-26 0,26 0,-26 0,1 0,24 0,-24 0,0 0</inkml:trace>
  <inkml:trace contextRef="#ctx0" brushRef="#br0" timeOffset="17823.8554">19522 11410,'0'25,"0"25,0-1,0 26,0-1,0 0,0-24,0 0,0-1,0-24,0 49,0-49</inkml:trace>
  <inkml:trace contextRef="#ctx0" brushRef="#br0" timeOffset="19550.9898">20216 11609,'0'49,"0"1,0-1,0 1,0-25,25 0,49-25,-49 0,25 0,-25 0,-25-25,24 0,1 0,0 0,-25 1,0-1,0-50,0 51,0-1,-50 25,-24 0,49 0,0 25,1-1,24 1,0 50,0-1,0-24,0-26,0 1,0 0,24 0,1-25,50 0,-26 0,-24 0,0 0,0-25,-25 0,24 25,-24 25,0 49,25-74,25 0,-1 0,1 0,-25 0,49 0</inkml:trace>
  <inkml:trace contextRef="#ctx0" brushRef="#br0" timeOffset="20469.8093">21357 11534,'0'-49,"-25"24,1 25,-1 0,-25-25,1 0,-1 25,0 0,50 25,-24 0,-1 0,0-25,25 24,0 51,-25-26,0-24,25 25,0-25,0 24,0 1,25-50,-25 49,0-24,0 0,25 0,0 24,0-24,-25 0,24 0,26 0,-50-1,50-24,24 0,-24 0,24 0,-49-24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83A04-9A61-454B-97CF-64FCC5D9E876}" type="datetimeFigureOut">
              <a:rPr lang="ru-RU" smtClean="0"/>
              <a:t>20.06.2020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AD339-A733-4D68-B975-BF19DC88F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15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8C257-C95C-4444-AF63-40CAED251548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83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68D6A-845C-4429-8147-E7AA57526163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63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68BF-2684-4BC1-9274-4746C28E6D74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67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D568-26EE-4270-A2FB-1066051590B8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73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06EE-13C1-451B-8525-531FA386BAA4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2201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1026-6909-4CC6-A347-84973CFB6ED2}" type="datetime1">
              <a:rPr lang="ru-RU" smtClean="0"/>
              <a:t>20.06.2020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87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93E46-9040-4A95-BE0B-6D5B6802CA27}" type="datetime1">
              <a:rPr lang="ru-RU" smtClean="0"/>
              <a:t>20.06.2020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90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30ECD-4086-4D31-B0B1-73E1EB3CD2F8}" type="datetime1">
              <a:rPr lang="ru-RU" smtClean="0"/>
              <a:t>20.06.2020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62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1777A-F868-4CE8-8FCD-5C99A9C20FA3}" type="datetime1">
              <a:rPr lang="ru-RU" smtClean="0"/>
              <a:t>20.06.2020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520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A44BD-C564-4DB3-ABB0-C5F7C395778C}" type="datetime1">
              <a:rPr lang="ru-RU" smtClean="0"/>
              <a:t>20.06.2020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33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52EB-6A11-4295-B8B0-9093D8F2692F}" type="datetime1">
              <a:rPr lang="ru-RU" smtClean="0"/>
              <a:t>20.06.2020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94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A66B9-C545-4F2E-A68F-98F223789E35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1EE05-B62F-4FF8-8623-8929F06020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95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emf"/><Relationship Id="rId4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emf"/><Relationship Id="rId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1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customXml" Target="../ink/ink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emf"/><Relationship Id="rId4" Type="http://schemas.openxmlformats.org/officeDocument/2006/relationships/customXml" Target="../ink/ink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0.emf"/><Relationship Id="rId4" Type="http://schemas.openxmlformats.org/officeDocument/2006/relationships/customXml" Target="../ink/ink1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customXml" Target="../ink/ink1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emf"/><Relationship Id="rId4" Type="http://schemas.openxmlformats.org/officeDocument/2006/relationships/customXml" Target="../ink/ink18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emf"/><Relationship Id="rId4" Type="http://schemas.openxmlformats.org/officeDocument/2006/relationships/customXml" Target="../ink/ink19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emf"/><Relationship Id="rId4" Type="http://schemas.openxmlformats.org/officeDocument/2006/relationships/customXml" Target="../ink/ink20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customXml" Target="../ink/ink2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customXml" Target="../ink/ink2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customXml" Target="../ink/ink25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customXml" Target="../ink/ink26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customXml" Target="../ink/ink2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customXml" Target="../ink/ink28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customXml" Target="../ink/ink2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braryno.ru/1-2-operacii-nad-mnozhestvami-diagrammy-eylera-venna-dis_matem_nekr_2010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customXml" Target="../ink/ink30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customXml" Target="../ink/ink3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7" Type="http://schemas.openxmlformats.org/officeDocument/2006/relationships/image" Target="../media/image690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5" Type="http://schemas.openxmlformats.org/officeDocument/2006/relationships/image" Target="../media/image430.emf"/><Relationship Id="rId4" Type="http://schemas.openxmlformats.org/officeDocument/2006/relationships/customXml" Target="../ink/ink3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customXml" Target="../ink/ink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emf"/><Relationship Id="rId4" Type="http://schemas.openxmlformats.org/officeDocument/2006/relationships/customXml" Target="../ink/ink36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customXml" Target="../ink/ink3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customXml" Target="../ink/ink38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customXml" Target="../ink/ink39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customXml" Target="../ink/ink40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customXml" Target="../ink/ink41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332656"/>
            <a:ext cx="83915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C:\Users\Inna\Desktop\NEW HAPPINES\Leto-20\Рецца\4-я неделя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305" y="3762253"/>
            <a:ext cx="5080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1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2" y="332656"/>
            <a:ext cx="881062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10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3545280" y="1580400"/>
              <a:ext cx="2831040" cy="356328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5920" y="1571040"/>
                <a:ext cx="2849760" cy="35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043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23994" y="4437112"/>
            <a:ext cx="8064896" cy="11521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Пусть </a:t>
            </a:r>
            <a:r>
              <a:rPr lang="ru-RU" dirty="0" err="1" smtClean="0"/>
              <a:t>Сувар</a:t>
            </a:r>
            <a:r>
              <a:rPr lang="ru-RU" dirty="0" smtClean="0"/>
              <a:t> проиграл (</a:t>
            </a:r>
            <a:r>
              <a:rPr lang="en-US" dirty="0" smtClean="0"/>
              <a:t>P=</a:t>
            </a:r>
            <a:r>
              <a:rPr lang="ru-RU" dirty="0" smtClean="0"/>
              <a:t>«И»); </a:t>
            </a:r>
            <a:r>
              <a:rPr lang="ru-RU" dirty="0" err="1" smtClean="0"/>
              <a:t>Таиф</a:t>
            </a:r>
            <a:r>
              <a:rPr lang="ru-RU" dirty="0" smtClean="0"/>
              <a:t> выиграл (</a:t>
            </a:r>
            <a:r>
              <a:rPr lang="en-US" dirty="0" smtClean="0"/>
              <a:t>Q= </a:t>
            </a:r>
            <a:r>
              <a:rPr lang="ru-RU" dirty="0" smtClean="0"/>
              <a:t>«Л»); Феникс проиграл (</a:t>
            </a:r>
            <a:r>
              <a:rPr lang="en-US" dirty="0" smtClean="0"/>
              <a:t>R=</a:t>
            </a:r>
            <a:r>
              <a:rPr lang="ru-RU" dirty="0" smtClean="0"/>
              <a:t>«Л»);  </a:t>
            </a:r>
          </a:p>
          <a:p>
            <a:r>
              <a:rPr lang="ru-RU" dirty="0" smtClean="0"/>
              <a:t>Альбатрос упрочил своё положение (</a:t>
            </a:r>
            <a:r>
              <a:rPr lang="en-US" dirty="0" smtClean="0"/>
              <a:t>D=</a:t>
            </a:r>
            <a:r>
              <a:rPr lang="ru-RU" dirty="0" smtClean="0"/>
              <a:t>«И»); мы не понесли убытки (</a:t>
            </a:r>
            <a:r>
              <a:rPr lang="en-US" dirty="0" smtClean="0"/>
              <a:t>C=</a:t>
            </a:r>
            <a:r>
              <a:rPr lang="ru-RU" dirty="0" smtClean="0"/>
              <a:t>«Л»).</a:t>
            </a:r>
            <a:endParaRPr lang="ru-RU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01" y="664956"/>
            <a:ext cx="8198647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11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е данные 5"/>
              <p14:cNvContentPartPr/>
              <p14:nvPr/>
            </p14:nvContentPartPr>
            <p14:xfrm>
              <a:off x="2964960" y="4152240"/>
              <a:ext cx="360" cy="36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600" y="41428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868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39552" y="392623"/>
            <a:ext cx="8064896" cy="11521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Пусть </a:t>
            </a:r>
            <a:r>
              <a:rPr lang="ru-RU" dirty="0" err="1" smtClean="0"/>
              <a:t>Сувар</a:t>
            </a:r>
            <a:r>
              <a:rPr lang="ru-RU" dirty="0" smtClean="0"/>
              <a:t> проиграл (</a:t>
            </a:r>
            <a:r>
              <a:rPr lang="en-US" dirty="0" smtClean="0"/>
              <a:t>P=</a:t>
            </a:r>
            <a:r>
              <a:rPr lang="ru-RU" dirty="0" smtClean="0"/>
              <a:t>«И»); </a:t>
            </a:r>
            <a:r>
              <a:rPr lang="ru-RU" dirty="0" err="1" smtClean="0"/>
              <a:t>Таиф</a:t>
            </a:r>
            <a:r>
              <a:rPr lang="ru-RU" dirty="0" smtClean="0"/>
              <a:t> выиграл (</a:t>
            </a:r>
            <a:r>
              <a:rPr lang="en-US" dirty="0" smtClean="0"/>
              <a:t>Q= </a:t>
            </a:r>
            <a:r>
              <a:rPr lang="ru-RU" dirty="0" smtClean="0"/>
              <a:t>«Л»); Феникс проиграл (</a:t>
            </a:r>
            <a:r>
              <a:rPr lang="en-US" dirty="0" smtClean="0"/>
              <a:t>R=</a:t>
            </a:r>
            <a:r>
              <a:rPr lang="ru-RU" dirty="0" smtClean="0"/>
              <a:t>«Л»);  </a:t>
            </a:r>
          </a:p>
          <a:p>
            <a:r>
              <a:rPr lang="ru-RU" dirty="0" smtClean="0"/>
              <a:t>Альбатрос упрочил своё положение (</a:t>
            </a:r>
            <a:r>
              <a:rPr lang="en-US" dirty="0" smtClean="0"/>
              <a:t>D=</a:t>
            </a:r>
            <a:r>
              <a:rPr lang="ru-RU" dirty="0" smtClean="0"/>
              <a:t>«И»); мы не понесли убытки (</a:t>
            </a:r>
            <a:r>
              <a:rPr lang="en-US" dirty="0" smtClean="0"/>
              <a:t>C=</a:t>
            </a:r>
            <a:r>
              <a:rPr lang="ru-RU" dirty="0" smtClean="0"/>
              <a:t>«Л»).</a:t>
            </a:r>
            <a:endParaRPr lang="ru-RU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1628800"/>
            <a:ext cx="8848725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12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2670120" y="4429080"/>
              <a:ext cx="2679120" cy="72360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0760" y="4419720"/>
                <a:ext cx="2697840" cy="74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496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748464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13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232200" y="1946520"/>
              <a:ext cx="7876440" cy="401004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840" y="1937160"/>
                <a:ext cx="7895160" cy="40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306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14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Рукописные данные 4"/>
              <p14:cNvContentPartPr/>
              <p14:nvPr/>
            </p14:nvContentPartPr>
            <p14:xfrm>
              <a:off x="1518120" y="607320"/>
              <a:ext cx="6090480" cy="432216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8760" y="597960"/>
                <a:ext cx="6109200" cy="43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79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280921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15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4750560" y="3955680"/>
              <a:ext cx="2956320" cy="53640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1200" y="3946320"/>
                <a:ext cx="2975040" cy="55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3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" y="620688"/>
            <a:ext cx="850582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16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6858000" y="3643200"/>
              <a:ext cx="205920" cy="4500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8640" y="3633840"/>
                <a:ext cx="22464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660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84" y="764704"/>
            <a:ext cx="7488832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1098360" y="3553920"/>
              <a:ext cx="2206080" cy="67032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9000" y="3544560"/>
                <a:ext cx="2224800" cy="6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79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766763"/>
            <a:ext cx="828675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18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3322080" y="4053960"/>
              <a:ext cx="2768400" cy="167940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2720" y="4044600"/>
                <a:ext cx="2787120" cy="169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138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8714556" cy="517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19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2482560" y="4884480"/>
              <a:ext cx="1715040" cy="3600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3200" y="4875120"/>
                <a:ext cx="173376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025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r>
              <a:rPr lang="ru-RU" dirty="0" smtClean="0"/>
              <a:t>Темы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ru-RU" dirty="0" smtClean="0"/>
              <a:t>Математическая логика</a:t>
            </a:r>
          </a:p>
          <a:p>
            <a:pPr marL="514350" indent="-514350">
              <a:buAutoNum type="arabicParenR"/>
            </a:pPr>
            <a:r>
              <a:rPr lang="ru-RU" dirty="0" smtClean="0"/>
              <a:t>Последовательности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22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https://ru-static.z-dn.net/files/da2/557a4df030d5122d16dff91416841ced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21088"/>
            <a:ext cx="5472608" cy="181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45910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20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393120" y="3839760"/>
              <a:ext cx="6760080" cy="213444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760" y="3830400"/>
                <a:ext cx="6778800" cy="21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34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11560" y="2564904"/>
            <a:ext cx="73448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400" dirty="0"/>
              <a:t>Разные ответы Афродиты =&gt; прекраснейшая Афродита или </a:t>
            </a:r>
            <a:r>
              <a:rPr lang="ru-RU" sz="2400" dirty="0" smtClean="0"/>
              <a:t>Гера</a:t>
            </a:r>
            <a:r>
              <a:rPr lang="en-US" sz="2400" dirty="0"/>
              <a:t>.</a:t>
            </a:r>
            <a:endParaRPr lang="ru-RU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400" dirty="0"/>
              <a:t>Тогда Афина не </a:t>
            </a:r>
            <a:r>
              <a:rPr lang="ru-RU" sz="2400" dirty="0" smtClean="0"/>
              <a:t>прекраснейшая (и лжёт).</a:t>
            </a:r>
            <a:endParaRPr lang="ru-RU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400" dirty="0"/>
              <a:t>Афина говорит, что Афродита не прекраснейшая и это ложь =&gt; прекраснейшая Афродита.</a:t>
            </a:r>
          </a:p>
        </p:txBody>
      </p:sp>
      <p:pic>
        <p:nvPicPr>
          <p:cNvPr id="5" name="Объект 3" descr="https://ru-static.z-dn.net/files/da2/557a4df030d5122d16dff91416841ced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20688"/>
            <a:ext cx="5144211" cy="13357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21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Рукописные данные 1"/>
              <p14:cNvContentPartPr/>
              <p14:nvPr/>
            </p14:nvContentPartPr>
            <p14:xfrm>
              <a:off x="3679200" y="1937880"/>
              <a:ext cx="2384640" cy="4500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9840" y="1928520"/>
                <a:ext cx="240336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54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22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119171" cy="461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4036320" y="3152160"/>
              <a:ext cx="3956400" cy="84852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6960" y="3142800"/>
                <a:ext cx="3975120" cy="86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079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23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50" y="548680"/>
            <a:ext cx="7461264" cy="551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3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24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762000"/>
            <a:ext cx="71723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5027400" y="1946520"/>
              <a:ext cx="1545480" cy="150084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8040" y="1937160"/>
                <a:ext cx="1564200" cy="15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51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25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819150"/>
            <a:ext cx="695325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7277760" y="4795200"/>
              <a:ext cx="360" cy="36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8400" y="47858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461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26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928688"/>
            <a:ext cx="749617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5866920" y="3607560"/>
              <a:ext cx="857520" cy="14328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7560" y="3598200"/>
                <a:ext cx="876240" cy="1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424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27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20688"/>
            <a:ext cx="71056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8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28</a:t>
            </a:fld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809625"/>
            <a:ext cx="748665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4456080" y="2161080"/>
              <a:ext cx="2241720" cy="360792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720" y="2151720"/>
                <a:ext cx="2260440" cy="36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32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1490663"/>
            <a:ext cx="909637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29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3714840" y="3071880"/>
              <a:ext cx="4268880" cy="313452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5480" y="3062520"/>
                <a:ext cx="4287600" cy="315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121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33603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26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37" y="980728"/>
            <a:ext cx="7786750" cy="516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30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Рукописные данные 1"/>
              <p14:cNvContentPartPr/>
              <p14:nvPr/>
            </p14:nvContentPartPr>
            <p14:xfrm>
              <a:off x="812880" y="598320"/>
              <a:ext cx="7679880" cy="616176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520" y="588960"/>
                <a:ext cx="7698600" cy="618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14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295400"/>
            <a:ext cx="7543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1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=−102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latin typeface="Cambria Math"/>
                        </a:rPr>
                        <m:t>0,1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b="0" dirty="0" smtClean="0"/>
                  <a:t>Найти 5-й член последовательности.</a:t>
                </a:r>
                <a:endParaRPr lang="en-US" b="0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32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Рукописные данные 4"/>
              <p14:cNvContentPartPr/>
              <p14:nvPr/>
            </p14:nvContentPartPr>
            <p14:xfrm>
              <a:off x="3938040" y="2116440"/>
              <a:ext cx="4420800" cy="459000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8680" y="2107080"/>
                <a:ext cx="4439520" cy="46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97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8606514" cy="47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33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3670200" y="616320"/>
              <a:ext cx="5224320" cy="617076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0840" y="606960"/>
                <a:ext cx="5243040" cy="618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483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5363"/>
            <a:ext cx="89916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34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3107520" y="2661120"/>
              <a:ext cx="5322600" cy="320616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8160" y="2651760"/>
                <a:ext cx="5341320" cy="322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312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1857375"/>
            <a:ext cx="896302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60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862013"/>
            <a:ext cx="878205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36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973440" y="2348640"/>
              <a:ext cx="6206400" cy="364356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4080" y="2339280"/>
                <a:ext cx="6225120" cy="36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84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1200150"/>
            <a:ext cx="7229475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37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5384880" y="3911040"/>
              <a:ext cx="1518120" cy="40248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5520" y="3901680"/>
                <a:ext cx="1536840" cy="4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7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980728"/>
            <a:ext cx="813394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/>
          <p:cNvSpPr/>
          <p:nvPr/>
        </p:nvSpPr>
        <p:spPr>
          <a:xfrm>
            <a:off x="683568" y="3356992"/>
            <a:ext cx="7200800" cy="122413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Выяснить </a:t>
            </a:r>
            <a:r>
              <a:rPr lang="ru-RU" dirty="0" smtClean="0"/>
              <a:t>тип неопределённости.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Если в выражении дробь вида «многочлен делить на многочлен» поделить старшую степень.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Поделить на </a:t>
            </a:r>
            <a:r>
              <a:rPr lang="en-US" dirty="0" smtClean="0"/>
              <a:t>n </a:t>
            </a:r>
            <a:r>
              <a:rPr lang="ru-RU" dirty="0" smtClean="0"/>
              <a:t>в этой степени числитель и знаменатель.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38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2089800" y="1839600"/>
              <a:ext cx="1223640" cy="31284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0440" y="1830240"/>
                <a:ext cx="1242360" cy="3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95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81992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39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562680" y="2071800"/>
              <a:ext cx="7108560" cy="353628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320" y="2062440"/>
                <a:ext cx="7127280" cy="355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7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6" y="692696"/>
            <a:ext cx="82962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4</a:t>
            </a:fld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55576" y="3501008"/>
            <a:ext cx="7776864" cy="13681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Диаграммы Венна: </a:t>
            </a:r>
            <a:r>
              <a:rPr lang="en-US" dirty="0">
                <a:hlinkClick r:id="rId4"/>
              </a:rPr>
              <a:t>http://libraryno.ru/1-2-operacii-nad-mnozhestvami-diagrammy-eylera-venna-dis_matem_nekr_2010/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111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309688"/>
            <a:ext cx="76581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40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2411280" y="2804040"/>
              <a:ext cx="5831280" cy="334872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1920" y="2794680"/>
                <a:ext cx="5850000" cy="336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62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828675"/>
            <a:ext cx="75057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41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1776960" y="4590000"/>
              <a:ext cx="6162120" cy="200052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7600" y="4580640"/>
                <a:ext cx="6180840" cy="20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611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914400"/>
            <a:ext cx="74390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42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1276920" y="2000160"/>
              <a:ext cx="360" cy="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560" y="199080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е данные 1"/>
              <p14:cNvContentPartPr/>
              <p14:nvPr/>
            </p14:nvContentPartPr>
            <p14:xfrm>
              <a:off x="1402200" y="5447160"/>
              <a:ext cx="360" cy="36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2840" y="5437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909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348989"/>
            <a:ext cx="814387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66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0295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44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2134440" y="1973520"/>
              <a:ext cx="2179080" cy="180396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5080" y="1964160"/>
                <a:ext cx="2197800" cy="18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228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40" y="1484784"/>
            <a:ext cx="825817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45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Рукописные данные 1"/>
              <p14:cNvContentPartPr/>
              <p14:nvPr/>
            </p14:nvContentPartPr>
            <p14:xfrm>
              <a:off x="3580920" y="4241520"/>
              <a:ext cx="1089720" cy="117900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1560" y="4232160"/>
                <a:ext cx="1108440" cy="11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47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95388"/>
            <a:ext cx="835342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46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527040" y="3705840"/>
              <a:ext cx="18000" cy="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680" y="3696480"/>
                <a:ext cx="3672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021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971550"/>
            <a:ext cx="89154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47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2946960" y="4134600"/>
              <a:ext cx="3250800" cy="135756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7600" y="4125240"/>
                <a:ext cx="3269520" cy="13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29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957263"/>
            <a:ext cx="827722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48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857520" y="4545360"/>
              <a:ext cx="428760" cy="3600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160" y="4536000"/>
                <a:ext cx="44748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66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48680"/>
            <a:ext cx="7207324" cy="467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49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3089880" y="2062800"/>
              <a:ext cx="3875760" cy="306324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0520" y="2053440"/>
                <a:ext cx="3894480" cy="30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712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ru-RU" sz="2800" b="1" dirty="0" smtClean="0"/>
              <a:t>Логические операции и таблицы истинности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ru-RU" dirty="0" smtClean="0"/>
              <a:t>Таблица </a:t>
            </a:r>
            <a:r>
              <a:rPr lang="ru-RU" dirty="0"/>
              <a:t>истинности для </a:t>
            </a:r>
            <a:r>
              <a:rPr lang="ru-RU" b="1" dirty="0"/>
              <a:t>конъюнкции</a:t>
            </a:r>
            <a:r>
              <a:rPr lang="en-US" b="1" dirty="0"/>
              <a:t> </a:t>
            </a:r>
            <a:r>
              <a:rPr lang="ru-RU" b="1" dirty="0" smtClean="0"/>
              <a:t>(логическое умножение)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02483"/>
              </p:ext>
            </p:extLst>
          </p:nvPr>
        </p:nvGraphicFramePr>
        <p:xfrm>
          <a:off x="1907704" y="2636911"/>
          <a:ext cx="5184576" cy="316835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728192"/>
                <a:gridCol w="1728192"/>
                <a:gridCol w="1728192"/>
              </a:tblGrid>
              <a:tr h="7438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</a:rPr>
                        <a:t>A</a:t>
                      </a:r>
                      <a:endParaRPr lang="ru-RU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B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F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6061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1</a:t>
                      </a:r>
                      <a:endParaRPr lang="ru-RU" sz="2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1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1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6061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1</a:t>
                      </a:r>
                      <a:endParaRPr lang="ru-RU" sz="2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0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0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6061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0</a:t>
                      </a:r>
                      <a:endParaRPr lang="ru-RU" sz="2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1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0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6061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0</a:t>
                      </a:r>
                      <a:endParaRPr lang="ru-RU" sz="2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0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0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62842"/>
            <a:ext cx="1080120" cy="51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5</a:t>
            </a:fld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524328" y="2179421"/>
            <a:ext cx="792088" cy="6735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20805"/>
            <a:ext cx="1495053" cy="149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46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64704"/>
            <a:ext cx="6343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50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5357880" y="3134160"/>
              <a:ext cx="360" cy="936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8520" y="3124800"/>
                <a:ext cx="1908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044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5" y="1129292"/>
            <a:ext cx="89916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51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750240" y="2661120"/>
              <a:ext cx="7215480" cy="198252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880" y="2651760"/>
                <a:ext cx="7234200" cy="20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15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728663"/>
            <a:ext cx="836295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4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7286169" cy="425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2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329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ru-RU" sz="2800" b="1" dirty="0"/>
              <a:t>Логические операции и таблицы истинности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2) Таблица </a:t>
            </a:r>
            <a:r>
              <a:rPr lang="ru-RU" dirty="0"/>
              <a:t>истинности для </a:t>
            </a:r>
            <a:r>
              <a:rPr lang="ru-RU" b="1" dirty="0"/>
              <a:t>дизъюнкции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42769"/>
              </p:ext>
            </p:extLst>
          </p:nvPr>
        </p:nvGraphicFramePr>
        <p:xfrm>
          <a:off x="2339752" y="2204864"/>
          <a:ext cx="4464495" cy="295233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488165"/>
                <a:gridCol w="1488165"/>
                <a:gridCol w="1488165"/>
              </a:tblGrid>
              <a:tr h="5904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A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B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F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5904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1</a:t>
                      </a:r>
                      <a:endParaRPr lang="ru-RU" sz="2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</a:rPr>
                        <a:t>1</a:t>
                      </a:r>
                      <a:endParaRPr lang="ru-RU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1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5904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1</a:t>
                      </a:r>
                      <a:endParaRPr lang="ru-RU" sz="2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0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1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5904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0</a:t>
                      </a:r>
                      <a:endParaRPr lang="ru-RU" sz="2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</a:rPr>
                        <a:t>1</a:t>
                      </a:r>
                      <a:endParaRPr lang="ru-RU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1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5904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0</a:t>
                      </a:r>
                      <a:endParaRPr lang="ru-RU" sz="2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0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0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47" y="1210510"/>
            <a:ext cx="936104" cy="45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6</a:t>
            </a:fld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7524328" y="2179421"/>
            <a:ext cx="792088" cy="6735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ИЛИ</a:t>
            </a:r>
            <a:endParaRPr lang="ru-RU" dirty="0"/>
          </a:p>
        </p:txBody>
      </p:sp>
      <p:sp>
        <p:nvSpPr>
          <p:cNvPr id="8" name="AutoShape 2" descr="ᐈ Слайлик фото, фотография смайлик | скачать на Depositphotos®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765" y="3933056"/>
            <a:ext cx="1287586" cy="128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3) Логическое отрицание или </a:t>
            </a:r>
            <a:r>
              <a:rPr lang="ru-RU" b="1" dirty="0"/>
              <a:t>инверсия</a:t>
            </a:r>
            <a:r>
              <a:rPr lang="ru-RU" dirty="0"/>
              <a:t>: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ru-RU" sz="2800" b="1" dirty="0"/>
              <a:t>Логические операции и таблицы истинности</a:t>
            </a:r>
            <a:endParaRPr lang="ru-RU" sz="28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097711"/>
              </p:ext>
            </p:extLst>
          </p:nvPr>
        </p:nvGraphicFramePr>
        <p:xfrm>
          <a:off x="3419872" y="2132856"/>
          <a:ext cx="1700386" cy="221411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875510"/>
                <a:gridCol w="824876"/>
              </a:tblGrid>
              <a:tr h="7380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A</a:t>
                      </a:r>
                      <a:endParaRPr lang="ru-RU" sz="2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не А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7380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>
                          <a:effectLst/>
                        </a:rPr>
                        <a:t>1</a:t>
                      </a:r>
                      <a:endParaRPr lang="ru-RU" sz="28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>
                          <a:effectLst/>
                        </a:rPr>
                        <a:t>0</a:t>
                      </a:r>
                      <a:endParaRPr lang="ru-RU" sz="28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7380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0</a:t>
                      </a:r>
                      <a:endParaRPr lang="ru-RU" sz="2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1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980728"/>
            <a:ext cx="504056" cy="80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23528" y="4847700"/>
            <a:ext cx="8640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</a:t>
            </a:r>
            <a:r>
              <a:rPr lang="ru-RU" dirty="0" smtClean="0"/>
              <a:t> </a:t>
            </a:r>
            <a:r>
              <a:rPr lang="ru-RU" dirty="0"/>
              <a:t>исходному логическому выражению добавляется частица </a:t>
            </a:r>
            <a:r>
              <a:rPr lang="ru-RU" dirty="0" smtClean="0"/>
              <a:t>«не» </a:t>
            </a:r>
            <a:r>
              <a:rPr lang="ru-RU" dirty="0"/>
              <a:t>или слова </a:t>
            </a:r>
            <a:r>
              <a:rPr lang="ru-RU" dirty="0" smtClean="0"/>
              <a:t>«неверно, что».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7</a:t>
            </a:fld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524328" y="2179421"/>
            <a:ext cx="792088" cy="6735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4572000" y="1652040"/>
              <a:ext cx="393480" cy="39312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2640" y="1642680"/>
                <a:ext cx="412200" cy="41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859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4) Логическое следование или </a:t>
            </a:r>
            <a:r>
              <a:rPr lang="ru-RU" b="1" dirty="0"/>
              <a:t>импликация</a:t>
            </a:r>
            <a:r>
              <a:rPr lang="ru-RU" dirty="0"/>
              <a:t>: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ru-RU" sz="2800" b="1" dirty="0"/>
              <a:t>Логические операции и таблицы истинности</a:t>
            </a:r>
            <a:endParaRPr lang="ru-RU" sz="28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82730"/>
              </p:ext>
            </p:extLst>
          </p:nvPr>
        </p:nvGraphicFramePr>
        <p:xfrm>
          <a:off x="2843808" y="2636912"/>
          <a:ext cx="3384375" cy="254889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128125"/>
                <a:gridCol w="1128125"/>
                <a:gridCol w="1128125"/>
              </a:tblGrid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A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B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F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1</a:t>
                      </a:r>
                      <a:endParaRPr lang="ru-RU" sz="2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1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1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1</a:t>
                      </a:r>
                      <a:endParaRPr lang="ru-RU" sz="2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0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0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0</a:t>
                      </a:r>
                      <a:endParaRPr lang="ru-RU" sz="2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1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1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0</a:t>
                      </a:r>
                      <a:endParaRPr lang="ru-RU" sz="2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</a:rPr>
                        <a:t>0</a:t>
                      </a:r>
                      <a:endParaRPr lang="ru-RU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1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539552" y="1628800"/>
            <a:ext cx="1872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А – условие;</a:t>
            </a:r>
          </a:p>
          <a:p>
            <a:r>
              <a:rPr lang="en-US" dirty="0" smtClean="0"/>
              <a:t>B </a:t>
            </a:r>
            <a:r>
              <a:rPr lang="ru-RU" dirty="0" smtClean="0"/>
              <a:t>– следствие.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843808" y="1767299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А → </a:t>
            </a:r>
            <a:r>
              <a:rPr lang="en-US" dirty="0" smtClean="0"/>
              <a:t>B</a:t>
            </a:r>
            <a:endParaRPr lang="ru-RU" dirty="0" smtClean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8</a:t>
            </a:fld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351721" y="1687215"/>
            <a:ext cx="2376264" cy="5294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ЕСЛИ … , ТО … .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Рукописные данные 1"/>
              <p14:cNvContentPartPr/>
              <p14:nvPr/>
            </p14:nvContentPartPr>
            <p14:xfrm>
              <a:off x="2553840" y="4259520"/>
              <a:ext cx="438120" cy="75924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4480" y="4250160"/>
                <a:ext cx="456840" cy="77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46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/>
              <a:t>5) Логическая равнозначность или </a:t>
            </a:r>
            <a:r>
              <a:rPr lang="ru-RU" sz="2800" b="1" dirty="0"/>
              <a:t>эквивалентность</a:t>
            </a:r>
            <a:r>
              <a:rPr lang="ru-RU" sz="2800" dirty="0"/>
              <a:t>: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ru-RU" sz="2800" b="1" dirty="0"/>
              <a:t>Логические операции и таблицы истинности</a:t>
            </a:r>
            <a:endParaRPr lang="ru-RU" sz="28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438311"/>
              </p:ext>
            </p:extLst>
          </p:nvPr>
        </p:nvGraphicFramePr>
        <p:xfrm>
          <a:off x="3325325" y="2492896"/>
          <a:ext cx="2442567" cy="254889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814189"/>
                <a:gridCol w="814189"/>
                <a:gridCol w="814189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</a:rPr>
                        <a:t>A</a:t>
                      </a:r>
                      <a:endParaRPr lang="ru-RU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B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>
                          <a:effectLst/>
                        </a:rPr>
                        <a:t>F</a:t>
                      </a:r>
                      <a:endParaRPr lang="ru-RU" sz="28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>
                          <a:effectLst/>
                        </a:rPr>
                        <a:t>1</a:t>
                      </a:r>
                      <a:endParaRPr lang="ru-RU" sz="28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1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>
                          <a:effectLst/>
                        </a:rPr>
                        <a:t>1</a:t>
                      </a:r>
                      <a:endParaRPr lang="ru-RU" sz="28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>
                          <a:effectLst/>
                        </a:rPr>
                        <a:t>1</a:t>
                      </a:r>
                      <a:endParaRPr lang="ru-RU" sz="28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0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>
                          <a:effectLst/>
                        </a:rPr>
                        <a:t>0</a:t>
                      </a:r>
                      <a:endParaRPr lang="ru-RU" sz="28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>
                          <a:effectLst/>
                        </a:rPr>
                        <a:t>0</a:t>
                      </a:r>
                      <a:endParaRPr lang="ru-RU" sz="2800" b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</a:rPr>
                        <a:t>1</a:t>
                      </a:r>
                      <a:endParaRPr lang="ru-RU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>
                          <a:effectLst/>
                        </a:rPr>
                        <a:t>0</a:t>
                      </a:r>
                      <a:endParaRPr lang="ru-RU" sz="28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0</a:t>
                      </a:r>
                      <a:endParaRPr lang="ru-RU" sz="2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</a:rPr>
                        <a:t>0</a:t>
                      </a:r>
                      <a:endParaRPr lang="ru-RU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1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809863" y="1690246"/>
            <a:ext cx="1152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А ↔ </a:t>
            </a:r>
            <a:r>
              <a:rPr lang="en-US" dirty="0" smtClean="0"/>
              <a:t>B</a:t>
            </a:r>
            <a:endParaRPr lang="ru-RU" dirty="0" smtClean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1EE05-B62F-4FF8-8623-8929F06020DC}" type="slidenum">
              <a:rPr lang="ru-RU" smtClean="0"/>
              <a:t>9</a:t>
            </a:fld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724128" y="1690246"/>
            <a:ext cx="3096344" cy="5294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ТОГДА И ТОЛЬКО ТОГДА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Рукописные данные 1"/>
              <p14:cNvContentPartPr/>
              <p14:nvPr/>
            </p14:nvContentPartPr>
            <p14:xfrm>
              <a:off x="3447000" y="1821600"/>
              <a:ext cx="759240" cy="21456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7640" y="1812240"/>
                <a:ext cx="777960" cy="2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789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395</Words>
  <Application>Microsoft Office PowerPoint</Application>
  <PresentationFormat>Экран (4:3)</PresentationFormat>
  <Paragraphs>156</Paragraphs>
  <Slides>54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55" baseType="lpstr">
      <vt:lpstr>Тема Office</vt:lpstr>
      <vt:lpstr>Презентация PowerPoint</vt:lpstr>
      <vt:lpstr>Темы</vt:lpstr>
      <vt:lpstr>Презентация PowerPoint</vt:lpstr>
      <vt:lpstr>Презентация PowerPoint</vt:lpstr>
      <vt:lpstr>Логические операции и таблицы истинности</vt:lpstr>
      <vt:lpstr>Логические операции и таблицы истинности</vt:lpstr>
      <vt:lpstr>Логические операции и таблицы истинности</vt:lpstr>
      <vt:lpstr>Логические операции и таблицы истинности</vt:lpstr>
      <vt:lpstr>Логические операции и таблицы истинности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>Krokoz™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</dc:creator>
  <cp:lastModifiedBy>Inna</cp:lastModifiedBy>
  <cp:revision>47</cp:revision>
  <dcterms:created xsi:type="dcterms:W3CDTF">2019-07-25T12:02:08Z</dcterms:created>
  <dcterms:modified xsi:type="dcterms:W3CDTF">2020-06-20T18:46:16Z</dcterms:modified>
</cp:coreProperties>
</file>